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  <p:sldId id="270" r:id="rId40"/>
    <p:sldId id="271" r:id="rId41"/>
    <p:sldId id="272" r:id="rId4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Light" charset="1" panose="020B0306030504020204"/>
      <p:regular r:id="rId10"/>
    </p:embeddedFont>
    <p:embeddedFont>
      <p:font typeface="Open Sans Light Bold" charset="1" panose="020B0806030504020204"/>
      <p:regular r:id="rId11"/>
    </p:embeddedFont>
    <p:embeddedFont>
      <p:font typeface="Open Sans Light Italics" charset="1" panose="020B0306030504020204"/>
      <p:regular r:id="rId12"/>
    </p:embeddedFont>
    <p:embeddedFont>
      <p:font typeface="Open Sans Light Bold Italics" charset="1" panose="020B0806030504020204"/>
      <p:regular r:id="rId13"/>
    </p:embeddedFont>
    <p:embeddedFont>
      <p:font typeface="Montserrat Semi-Bold" charset="1" panose="00000700000000000000"/>
      <p:regular r:id="rId14"/>
    </p:embeddedFont>
    <p:embeddedFont>
      <p:font typeface="Montserrat Semi-Bold Bold" charset="1" panose="00000800000000000000"/>
      <p:regular r:id="rId15"/>
    </p:embeddedFont>
    <p:embeddedFont>
      <p:font typeface="Montserrat Semi-Bold Italics" charset="1" panose="00000700000000000000"/>
      <p:regular r:id="rId16"/>
    </p:embeddedFont>
    <p:embeddedFont>
      <p:font typeface="Montserrat Semi-Bold Bold Italics" charset="1" panose="00000800000000000000"/>
      <p:regular r:id="rId17"/>
    </p:embeddedFont>
    <p:embeddedFont>
      <p:font typeface="Montserrat" charset="1" panose="00000500000000000000"/>
      <p:regular r:id="rId18"/>
    </p:embeddedFont>
    <p:embeddedFont>
      <p:font typeface="Montserrat Bold" charset="1" panose="00000600000000000000"/>
      <p:regular r:id="rId19"/>
    </p:embeddedFont>
    <p:embeddedFont>
      <p:font typeface="Montserrat Italics" charset="1" panose="00000500000000000000"/>
      <p:regular r:id="rId20"/>
    </p:embeddedFont>
    <p:embeddedFont>
      <p:font typeface="Montserrat Bold Italics" charset="1" panose="00000600000000000000"/>
      <p:regular r:id="rId21"/>
    </p:embeddedFont>
    <p:embeddedFont>
      <p:font typeface="Open Sauce" charset="1" panose="00000500000000000000"/>
      <p:regular r:id="rId22"/>
    </p:embeddedFont>
    <p:embeddedFont>
      <p:font typeface="Open Sauce Bold" charset="1" panose="00000800000000000000"/>
      <p:regular r:id="rId23"/>
    </p:embeddedFont>
    <p:embeddedFont>
      <p:font typeface="Open Sauce Italics" charset="1" panose="00000500000000000000"/>
      <p:regular r:id="rId24"/>
    </p:embeddedFont>
    <p:embeddedFont>
      <p:font typeface="Open Sauce Bold Italics" charset="1" panose="000008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36" Target="slides/slide11.xml" Type="http://schemas.openxmlformats.org/officeDocument/2006/relationships/slide"/><Relationship Id="rId37" Target="slides/slide12.xml" Type="http://schemas.openxmlformats.org/officeDocument/2006/relationships/slide"/><Relationship Id="rId38" Target="slides/slide13.xml" Type="http://schemas.openxmlformats.org/officeDocument/2006/relationships/slide"/><Relationship Id="rId39" Target="slides/slide14.xml" Type="http://schemas.openxmlformats.org/officeDocument/2006/relationships/slide"/><Relationship Id="rId4" Target="theme/theme1.xml" Type="http://schemas.openxmlformats.org/officeDocument/2006/relationships/theme"/><Relationship Id="rId40" Target="slides/slide15.xml" Type="http://schemas.openxmlformats.org/officeDocument/2006/relationships/slide"/><Relationship Id="rId41" Target="slides/slide16.xml" Type="http://schemas.openxmlformats.org/officeDocument/2006/relationships/slide"/><Relationship Id="rId42" Target="slides/slide1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jpeg>
</file>

<file path=ppt/media/image19.jpeg>
</file>

<file path=ppt/media/image2.png>
</file>

<file path=ppt/media/image20.png>
</file>

<file path=ppt/media/image21.svg>
</file>

<file path=ppt/media/image22.png>
</file>

<file path=ppt/media/image23.svg>
</file>

<file path=ppt/media/image24.jpeg>
</file>

<file path=ppt/media/image25.pn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11" Target="../media/image13.png" Type="http://schemas.openxmlformats.org/officeDocument/2006/relationships/image"/><Relationship Id="rId12" Target="../media/image14.svg" Type="http://schemas.openxmlformats.org/officeDocument/2006/relationships/image"/><Relationship Id="rId2" Target="../media/image3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.png" Type="http://schemas.openxmlformats.org/officeDocument/2006/relationships/image"/><Relationship Id="rId11" Target="../media/image13.png" Type="http://schemas.openxmlformats.org/officeDocument/2006/relationships/image"/><Relationship Id="rId12" Target="../media/image14.svg" Type="http://schemas.openxmlformats.org/officeDocument/2006/relationships/image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0.png" Type="http://schemas.openxmlformats.org/officeDocument/2006/relationships/image"/><Relationship Id="rId9" Target="../media/image11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9.png" Type="http://schemas.openxmlformats.org/officeDocument/2006/relationships/image"/><Relationship Id="rId2" Target="../media/image3.png" Type="http://schemas.openxmlformats.org/officeDocument/2006/relationships/image"/><Relationship Id="rId3" Target="../media/image32.png" Type="http://schemas.openxmlformats.org/officeDocument/2006/relationships/image"/><Relationship Id="rId4" Target="../media/image33.png" Type="http://schemas.openxmlformats.org/officeDocument/2006/relationships/image"/><Relationship Id="rId5" Target="../media/image34.png" Type="http://schemas.openxmlformats.org/officeDocument/2006/relationships/image"/><Relationship Id="rId6" Target="../media/image35.png" Type="http://schemas.openxmlformats.org/officeDocument/2006/relationships/image"/><Relationship Id="rId7" Target="../media/image36.png" Type="http://schemas.openxmlformats.org/officeDocument/2006/relationships/image"/><Relationship Id="rId8" Target="../media/image37.png" Type="http://schemas.openxmlformats.org/officeDocument/2006/relationships/image"/><Relationship Id="rId9" Target="../media/image3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Relationship Id="rId7" Target="../media/image17.svg" Type="http://schemas.openxmlformats.org/officeDocument/2006/relationships/image"/><Relationship Id="rId8" Target="../media/image10.png" Type="http://schemas.openxmlformats.org/officeDocument/2006/relationships/image"/><Relationship Id="rId9" Target="../media/image11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19.jpe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24.jpeg" Type="http://schemas.openxmlformats.org/officeDocument/2006/relationships/image"/><Relationship Id="rId12" Target="../media/image10.png" Type="http://schemas.openxmlformats.org/officeDocument/2006/relationships/image"/><Relationship Id="rId13" Target="../media/image11.svg" Type="http://schemas.openxmlformats.org/officeDocument/2006/relationships/image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3.png" Type="http://schemas.openxmlformats.org/officeDocument/2006/relationships/image"/><Relationship Id="rId5" Target="../media/image22.png" Type="http://schemas.openxmlformats.org/officeDocument/2006/relationships/image"/><Relationship Id="rId6" Target="../media/image23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5.png" Type="http://schemas.openxmlformats.org/officeDocument/2006/relationships/image"/><Relationship Id="rId4" Target="../media/image26.jpe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7.jpeg" Type="http://schemas.openxmlformats.org/officeDocument/2006/relationships/image"/><Relationship Id="rId4" Target="../media/image28.jpeg" Type="http://schemas.openxmlformats.org/officeDocument/2006/relationships/image"/><Relationship Id="rId5" Target="../media/image29.jpe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Relationship Id="rId8" Target="../media/image10.png" Type="http://schemas.openxmlformats.org/officeDocument/2006/relationships/image"/><Relationship Id="rId9" Target="../media/image11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30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22.png" Type="http://schemas.openxmlformats.org/officeDocument/2006/relationships/image"/><Relationship Id="rId6" Target="../media/image23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48" y="229485"/>
            <a:ext cx="17854104" cy="8400220"/>
            <a:chOff x="0" y="0"/>
            <a:chExt cx="2924524" cy="1375966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924524" cy="1375966"/>
            </a:xfrm>
            <a:custGeom>
              <a:avLst/>
              <a:gdLst/>
              <a:ahLst/>
              <a:cxnLst/>
              <a:rect r="r" b="b" t="t" l="l"/>
              <a:pathLst>
                <a:path h="1375966" w="2924524">
                  <a:moveTo>
                    <a:pt x="2800064" y="1375966"/>
                  </a:moveTo>
                  <a:lnTo>
                    <a:pt x="124460" y="1375966"/>
                  </a:lnTo>
                  <a:cubicBezTo>
                    <a:pt x="55880" y="1375966"/>
                    <a:pt x="0" y="1320086"/>
                    <a:pt x="0" y="125150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800064" y="0"/>
                  </a:lnTo>
                  <a:cubicBezTo>
                    <a:pt x="2868644" y="0"/>
                    <a:pt x="2924524" y="55880"/>
                    <a:pt x="2924524" y="124460"/>
                  </a:cubicBezTo>
                  <a:lnTo>
                    <a:pt x="2924524" y="1251507"/>
                  </a:lnTo>
                  <a:cubicBezTo>
                    <a:pt x="2924524" y="1320086"/>
                    <a:pt x="2868644" y="1375966"/>
                    <a:pt x="2800064" y="1375966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277072" y="1092628"/>
            <a:ext cx="5301217" cy="10773397"/>
            <a:chOff x="0" y="0"/>
            <a:chExt cx="5001260" cy="1016381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 t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67" r="-67" t="0" b="0"/>
              </a:stretch>
            </a:blip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74832" r="0" b="0"/>
          <a:stretch>
            <a:fillRect/>
          </a:stretch>
        </p:blipFill>
        <p:spPr>
          <a:xfrm flipH="false" flipV="false" rot="0">
            <a:off x="544314" y="229485"/>
            <a:ext cx="11517185" cy="2408216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7023934" y="9330827"/>
            <a:ext cx="470732" cy="239358"/>
            <a:chOff x="0" y="0"/>
            <a:chExt cx="627643" cy="319144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27643" cy="319144"/>
              <a:chOff x="0" y="0"/>
              <a:chExt cx="3763941" cy="191389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0" y="0"/>
                <a:ext cx="3763941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3763941">
                    <a:moveTo>
                      <a:pt x="3763941" y="956945"/>
                    </a:moveTo>
                    <a:lnTo>
                      <a:pt x="3763941" y="956945"/>
                    </a:lnTo>
                    <a:cubicBezTo>
                      <a:pt x="3763941" y="1485392"/>
                      <a:pt x="3335570" y="1913890"/>
                      <a:pt x="2806996" y="1913890"/>
                    </a:cubicBez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lnTo>
                      <a:pt x="0" y="956945"/>
                    </a:lnTo>
                    <a:cubicBezTo>
                      <a:pt x="0" y="428371"/>
                      <a:pt x="428371" y="0"/>
                      <a:pt x="956945" y="0"/>
                    </a:cubicBezTo>
                    <a:lnTo>
                      <a:pt x="2806996" y="0"/>
                    </a:lnTo>
                    <a:cubicBezTo>
                      <a:pt x="3335443" y="0"/>
                      <a:pt x="3763941" y="428371"/>
                      <a:pt x="3763941" y="956945"/>
                    </a:cubicBezTo>
                    <a:close/>
                  </a:path>
                </a:pathLst>
              </a:custGeom>
              <a:solidFill>
                <a:srgbClr val="582CED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313822" y="20591"/>
              <a:ext cx="277962" cy="277962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1E9E9"/>
              </a:solidFill>
            </p:spPr>
          </p:sp>
        </p:grpSp>
      </p:grpSp>
      <p:grpSp>
        <p:nvGrpSpPr>
          <p:cNvPr name="Group 13" id="13"/>
          <p:cNvGrpSpPr/>
          <p:nvPr/>
        </p:nvGrpSpPr>
        <p:grpSpPr>
          <a:xfrm rot="0">
            <a:off x="1028700" y="9209737"/>
            <a:ext cx="481538" cy="481538"/>
            <a:chOff x="0" y="0"/>
            <a:chExt cx="642051" cy="642051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5" id="1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82CED"/>
              </a:solidFill>
            </p:spPr>
          </p:sp>
        </p:grpSp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75556" y="197377"/>
              <a:ext cx="290938" cy="247298"/>
            </a:xfrm>
            <a:prstGeom prst="rect">
              <a:avLst/>
            </a:prstGeom>
          </p:spPr>
        </p:pic>
      </p:grpSp>
      <p:grpSp>
        <p:nvGrpSpPr>
          <p:cNvPr name="Group 17" id="17"/>
          <p:cNvGrpSpPr/>
          <p:nvPr/>
        </p:nvGrpSpPr>
        <p:grpSpPr>
          <a:xfrm rot="0">
            <a:off x="1673644" y="9209737"/>
            <a:ext cx="481538" cy="481538"/>
            <a:chOff x="0" y="0"/>
            <a:chExt cx="642051" cy="642051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9" id="1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pic>
          <p:nvPicPr>
            <p:cNvPr name="Picture 20" id="20"/>
            <p:cNvPicPr>
              <a:picLocks noChangeAspect="true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95802" y="197377"/>
              <a:ext cx="250447" cy="256988"/>
            </a:xfrm>
            <a:prstGeom prst="rect">
              <a:avLst/>
            </a:prstGeom>
          </p:spPr>
        </p:pic>
      </p:grpSp>
      <p:grpSp>
        <p:nvGrpSpPr>
          <p:cNvPr name="Group 21" id="21"/>
          <p:cNvGrpSpPr/>
          <p:nvPr/>
        </p:nvGrpSpPr>
        <p:grpSpPr>
          <a:xfrm rot="0">
            <a:off x="2318588" y="9209737"/>
            <a:ext cx="481538" cy="481538"/>
            <a:chOff x="0" y="0"/>
            <a:chExt cx="642051" cy="642051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23" id="2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pic>
          <p:nvPicPr>
            <p:cNvPr name="Picture 24" id="24"/>
            <p:cNvPicPr>
              <a:picLocks noChangeAspect="true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05355" y="192503"/>
              <a:ext cx="231341" cy="257046"/>
            </a:xfrm>
            <a:prstGeom prst="rect">
              <a:avLst/>
            </a:prstGeom>
          </p:spPr>
        </p:pic>
      </p:grpSp>
      <p:pic>
        <p:nvPicPr>
          <p:cNvPr name="Picture 25" id="25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003587" y="1028700"/>
            <a:ext cx="255713" cy="63928"/>
          </a:xfrm>
          <a:prstGeom prst="rect">
            <a:avLst/>
          </a:prstGeom>
        </p:spPr>
      </p:pic>
      <p:pic>
        <p:nvPicPr>
          <p:cNvPr name="Picture 26" id="26"/>
          <p:cNvPicPr>
            <a:picLocks noChangeAspect="true"/>
          </p:cNvPicPr>
          <p:nvPr/>
        </p:nvPicPr>
        <p:blipFill>
          <a:blip r:embed="rId13"/>
          <a:srcRect l="0" t="0" r="0" b="0"/>
          <a:stretch>
            <a:fillRect/>
          </a:stretch>
        </p:blipFill>
        <p:spPr>
          <a:xfrm flipH="false" flipV="false" rot="0">
            <a:off x="34238" y="-31772"/>
            <a:ext cx="2120944" cy="2120944"/>
          </a:xfrm>
          <a:prstGeom prst="rect">
            <a:avLst/>
          </a:prstGeom>
        </p:spPr>
      </p:pic>
      <p:grpSp>
        <p:nvGrpSpPr>
          <p:cNvPr name="Group 27" id="27"/>
          <p:cNvGrpSpPr/>
          <p:nvPr/>
        </p:nvGrpSpPr>
        <p:grpSpPr>
          <a:xfrm rot="0">
            <a:off x="1673644" y="2699610"/>
            <a:ext cx="7028459" cy="3582524"/>
            <a:chOff x="0" y="0"/>
            <a:chExt cx="9371279" cy="4776699"/>
          </a:xfrm>
        </p:grpSpPr>
        <p:sp>
          <p:nvSpPr>
            <p:cNvPr name="TextBox 28" id="28"/>
            <p:cNvSpPr txBox="true"/>
            <p:nvPr/>
          </p:nvSpPr>
          <p:spPr>
            <a:xfrm rot="0">
              <a:off x="0" y="72390"/>
              <a:ext cx="9371279" cy="37901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369"/>
                </a:lnSpc>
              </a:pPr>
              <a:r>
                <a:rPr lang="en-US" sz="6699">
                  <a:solidFill>
                    <a:srgbClr val="F1E9E9"/>
                  </a:solidFill>
                  <a:latin typeface="Montserrat Semi-Bold"/>
                </a:rPr>
                <a:t>Tele</a:t>
              </a:r>
            </a:p>
            <a:p>
              <a:pPr>
                <a:lnSpc>
                  <a:spcPts val="7369"/>
                </a:lnSpc>
              </a:pPr>
              <a:r>
                <a:rPr lang="en-US" sz="6699">
                  <a:solidFill>
                    <a:srgbClr val="F1E9E9"/>
                  </a:solidFill>
                  <a:latin typeface="Montserrat Semi-Bold"/>
                </a:rPr>
                <a:t>Musick</a:t>
              </a:r>
            </a:p>
            <a:p>
              <a:pPr>
                <a:lnSpc>
                  <a:spcPts val="7369"/>
                </a:lnSpc>
              </a:pPr>
              <a:r>
                <a:rPr lang="en-US" sz="6699">
                  <a:solidFill>
                    <a:srgbClr val="F1E9E9"/>
                  </a:solidFill>
                  <a:latin typeface="Montserrat Semi-Bold"/>
                </a:rPr>
                <a:t>Anywhere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4261079"/>
              <a:ext cx="9371279" cy="5156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B0AEAF"/>
                  </a:solidFill>
                  <a:latin typeface="Montserrat"/>
                </a:rPr>
                <a:t>Telegram-bot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48" y="2339900"/>
            <a:ext cx="17854104" cy="7720747"/>
            <a:chOff x="0" y="0"/>
            <a:chExt cx="2924524" cy="1264668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924524" cy="1264668"/>
            </a:xfrm>
            <a:custGeom>
              <a:avLst/>
              <a:gdLst/>
              <a:ahLst/>
              <a:cxnLst/>
              <a:rect r="r" b="b" t="t" l="l"/>
              <a:pathLst>
                <a:path h="1264668" w="2924524">
                  <a:moveTo>
                    <a:pt x="2800064" y="1264668"/>
                  </a:moveTo>
                  <a:lnTo>
                    <a:pt x="124460" y="1264668"/>
                  </a:lnTo>
                  <a:cubicBezTo>
                    <a:pt x="55880" y="1264668"/>
                    <a:pt x="0" y="1208788"/>
                    <a:pt x="0" y="114020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800064" y="0"/>
                  </a:lnTo>
                  <a:cubicBezTo>
                    <a:pt x="2868644" y="0"/>
                    <a:pt x="2924524" y="55880"/>
                    <a:pt x="2924524" y="124460"/>
                  </a:cubicBezTo>
                  <a:lnTo>
                    <a:pt x="2924524" y="1140208"/>
                  </a:lnTo>
                  <a:cubicBezTo>
                    <a:pt x="2924524" y="1208788"/>
                    <a:pt x="2868644" y="1264668"/>
                    <a:pt x="2800064" y="1264668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74832" r="0" b="0"/>
          <a:stretch>
            <a:fillRect/>
          </a:stretch>
        </p:blipFill>
        <p:spPr>
          <a:xfrm flipH="false" flipV="false" rot="0">
            <a:off x="1245637" y="2339900"/>
            <a:ext cx="11830068" cy="2473639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47750" y="3214770"/>
            <a:ext cx="8899175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80"/>
              </a:lnSpc>
              <a:spcBef>
                <a:spcPct val="0"/>
              </a:spcBef>
            </a:pPr>
            <a:r>
              <a:rPr lang="en-US" sz="4150" u="none">
                <a:solidFill>
                  <a:srgbClr val="F1E9E9"/>
                </a:solidFill>
                <a:latin typeface="Montserrat Semi-Bold"/>
              </a:rPr>
              <a:t>Запишите свою тему или идею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1019175" y="5655027"/>
            <a:ext cx="16230600" cy="0"/>
          </a:xfrm>
          <a:prstGeom prst="line">
            <a:avLst/>
          </a:prstGeom>
          <a:ln cap="flat" w="9525">
            <a:solidFill>
              <a:srgbClr val="64646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-5400000">
            <a:off x="865593" y="5635977"/>
            <a:ext cx="335739" cy="0"/>
          </a:xfrm>
          <a:prstGeom prst="line">
            <a:avLst/>
          </a:prstGeom>
          <a:ln cap="flat" w="47625">
            <a:solidFill>
              <a:srgbClr val="582CE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028700" y="6379711"/>
            <a:ext cx="2910413" cy="1475008"/>
            <a:chOff x="0" y="0"/>
            <a:chExt cx="3880551" cy="196667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056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  <p:sp>
        <p:nvSpPr>
          <p:cNvPr name="AutoShape 11" id="11"/>
          <p:cNvSpPr/>
          <p:nvPr/>
        </p:nvSpPr>
        <p:spPr>
          <a:xfrm rot="-5400000">
            <a:off x="5305655" y="5635977"/>
            <a:ext cx="335739" cy="0"/>
          </a:xfrm>
          <a:prstGeom prst="line">
            <a:avLst/>
          </a:prstGeom>
          <a:ln cap="flat" w="47625">
            <a:solidFill>
              <a:srgbClr val="582CE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5468762" y="6379711"/>
            <a:ext cx="2910413" cy="1475008"/>
            <a:chOff x="0" y="0"/>
            <a:chExt cx="3880551" cy="1966677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056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  <p:sp>
        <p:nvSpPr>
          <p:cNvPr name="AutoShape 15" id="15"/>
          <p:cNvSpPr/>
          <p:nvPr/>
        </p:nvSpPr>
        <p:spPr>
          <a:xfrm rot="-5400000">
            <a:off x="9745718" y="5635977"/>
            <a:ext cx="335739" cy="0"/>
          </a:xfrm>
          <a:prstGeom prst="line">
            <a:avLst/>
          </a:prstGeom>
          <a:ln cap="flat" w="47625">
            <a:solidFill>
              <a:srgbClr val="582CE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9908825" y="6389236"/>
            <a:ext cx="2910413" cy="1475008"/>
            <a:chOff x="0" y="0"/>
            <a:chExt cx="3880551" cy="1966677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056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  <p:sp>
        <p:nvSpPr>
          <p:cNvPr name="AutoShape 19" id="19"/>
          <p:cNvSpPr/>
          <p:nvPr/>
        </p:nvSpPr>
        <p:spPr>
          <a:xfrm rot="-5400000">
            <a:off x="14185780" y="5635977"/>
            <a:ext cx="335739" cy="0"/>
          </a:xfrm>
          <a:prstGeom prst="line">
            <a:avLst/>
          </a:prstGeom>
          <a:ln cap="flat" w="47625">
            <a:solidFill>
              <a:srgbClr val="582CE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0" id="20"/>
          <p:cNvGrpSpPr/>
          <p:nvPr/>
        </p:nvGrpSpPr>
        <p:grpSpPr>
          <a:xfrm rot="0">
            <a:off x="14348887" y="6389236"/>
            <a:ext cx="2910413" cy="1475008"/>
            <a:chOff x="0" y="0"/>
            <a:chExt cx="3880551" cy="1966677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1056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  <p:sp>
        <p:nvSpPr>
          <p:cNvPr name="AutoShape 23" id="23"/>
          <p:cNvSpPr/>
          <p:nvPr/>
        </p:nvSpPr>
        <p:spPr>
          <a:xfrm rot="0">
            <a:off x="1028700" y="1438275"/>
            <a:ext cx="1202667" cy="0"/>
          </a:xfrm>
          <a:prstGeom prst="line">
            <a:avLst/>
          </a:prstGeom>
          <a:ln cap="flat" w="47625">
            <a:solidFill>
              <a:srgbClr val="582CED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24" id="2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003587" y="1028700"/>
            <a:ext cx="255713" cy="63928"/>
          </a:xfrm>
          <a:prstGeom prst="rect">
            <a:avLst/>
          </a:prstGeom>
        </p:spPr>
      </p:pic>
      <p:sp>
        <p:nvSpPr>
          <p:cNvPr name="TextBox 25" id="25"/>
          <p:cNvSpPr txBox="true"/>
          <p:nvPr/>
        </p:nvSpPr>
        <p:spPr>
          <a:xfrm rot="0">
            <a:off x="1028700" y="990600"/>
            <a:ext cx="5201984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00"/>
              </a:lnSpc>
            </a:pPr>
            <a:r>
              <a:rPr lang="en-US" sz="2000" u="none">
                <a:solidFill>
                  <a:srgbClr val="F1E9E9"/>
                </a:solidFill>
                <a:latin typeface="Montserrat"/>
              </a:rPr>
              <a:t>Тема 4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48" y="229485"/>
            <a:ext cx="7376604" cy="9826324"/>
            <a:chOff x="0" y="0"/>
            <a:chExt cx="1208297" cy="160956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208297" cy="1609564"/>
            </a:xfrm>
            <a:custGeom>
              <a:avLst/>
              <a:gdLst/>
              <a:ahLst/>
              <a:cxnLst/>
              <a:rect r="r" b="b" t="t" l="l"/>
              <a:pathLst>
                <a:path h="1609564" w="1208297">
                  <a:moveTo>
                    <a:pt x="1083837" y="1609564"/>
                  </a:moveTo>
                  <a:lnTo>
                    <a:pt x="124460" y="1609564"/>
                  </a:lnTo>
                  <a:cubicBezTo>
                    <a:pt x="55880" y="1609564"/>
                    <a:pt x="0" y="1553684"/>
                    <a:pt x="0" y="148510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3837" y="0"/>
                  </a:lnTo>
                  <a:cubicBezTo>
                    <a:pt x="1152417" y="0"/>
                    <a:pt x="1208297" y="55880"/>
                    <a:pt x="1208297" y="124460"/>
                  </a:cubicBezTo>
                  <a:lnTo>
                    <a:pt x="1208297" y="1485104"/>
                  </a:lnTo>
                  <a:cubicBezTo>
                    <a:pt x="1208297" y="1553684"/>
                    <a:pt x="1152417" y="1609564"/>
                    <a:pt x="1083837" y="1609564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24758" t="0" r="10722" b="74100"/>
          <a:stretch>
            <a:fillRect/>
          </a:stretch>
        </p:blipFill>
        <p:spPr>
          <a:xfrm flipH="false" flipV="false" rot="0">
            <a:off x="216948" y="6451232"/>
            <a:ext cx="7376604" cy="2460189"/>
          </a:xfrm>
          <a:prstGeom prst="rect">
            <a:avLst/>
          </a:prstGeom>
        </p:spPr>
      </p:pic>
      <p:sp>
        <p:nvSpPr>
          <p:cNvPr name="AutoShape 5" id="5"/>
          <p:cNvSpPr/>
          <p:nvPr/>
        </p:nvSpPr>
        <p:spPr>
          <a:xfrm rot="4438">
            <a:off x="216933" y="8887609"/>
            <a:ext cx="737661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028700" y="3939628"/>
            <a:ext cx="5201984" cy="1457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790"/>
              </a:lnSpc>
              <a:spcBef>
                <a:spcPct val="0"/>
              </a:spcBef>
            </a:pPr>
            <a:r>
              <a:rPr lang="en-US" sz="4825" u="none">
                <a:solidFill>
                  <a:srgbClr val="F1E9E9"/>
                </a:solidFill>
                <a:latin typeface="Montserrat Semi-Bold"/>
              </a:rPr>
              <a:t>Запишите свою тему или идею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6419378" y="9343707"/>
            <a:ext cx="470732" cy="239358"/>
            <a:chOff x="0" y="0"/>
            <a:chExt cx="627643" cy="319144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627643" cy="319144"/>
              <a:chOff x="0" y="0"/>
              <a:chExt cx="3763941" cy="191389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3763941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3763941">
                    <a:moveTo>
                      <a:pt x="3763941" y="956945"/>
                    </a:moveTo>
                    <a:lnTo>
                      <a:pt x="3763941" y="956945"/>
                    </a:lnTo>
                    <a:cubicBezTo>
                      <a:pt x="3763941" y="1485392"/>
                      <a:pt x="3335570" y="1913890"/>
                      <a:pt x="2806996" y="1913890"/>
                    </a:cubicBez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lnTo>
                      <a:pt x="0" y="956945"/>
                    </a:lnTo>
                    <a:cubicBezTo>
                      <a:pt x="0" y="428371"/>
                      <a:pt x="428371" y="0"/>
                      <a:pt x="956945" y="0"/>
                    </a:cubicBezTo>
                    <a:lnTo>
                      <a:pt x="2806996" y="0"/>
                    </a:lnTo>
                    <a:cubicBezTo>
                      <a:pt x="3335443" y="0"/>
                      <a:pt x="3763941" y="428371"/>
                      <a:pt x="3763941" y="956945"/>
                    </a:cubicBezTo>
                    <a:close/>
                  </a:path>
                </a:pathLst>
              </a:custGeom>
              <a:solidFill>
                <a:srgbClr val="582CED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313822" y="20591"/>
              <a:ext cx="277962" cy="277962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1E9E9"/>
              </a:solidFill>
            </p:spPr>
          </p:sp>
        </p:grp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255713" cy="63928"/>
          </a:xfrm>
          <a:prstGeom prst="rect">
            <a:avLst/>
          </a:prstGeom>
        </p:spPr>
      </p:pic>
      <p:grpSp>
        <p:nvGrpSpPr>
          <p:cNvPr name="Group 13" id="13"/>
          <p:cNvGrpSpPr/>
          <p:nvPr/>
        </p:nvGrpSpPr>
        <p:grpSpPr>
          <a:xfrm rot="0">
            <a:off x="9536489" y="3283544"/>
            <a:ext cx="2910413" cy="1189258"/>
            <a:chOff x="0" y="0"/>
            <a:chExt cx="3880551" cy="1585677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675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565022" y="3283544"/>
            <a:ext cx="2910413" cy="1189258"/>
            <a:chOff x="0" y="0"/>
            <a:chExt cx="3880551" cy="1585677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675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536489" y="5814198"/>
            <a:ext cx="2910413" cy="1189258"/>
            <a:chOff x="0" y="0"/>
            <a:chExt cx="3880551" cy="1585677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675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3565022" y="5814198"/>
            <a:ext cx="2910413" cy="1189258"/>
            <a:chOff x="0" y="0"/>
            <a:chExt cx="3880551" cy="1585677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675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48" y="229485"/>
            <a:ext cx="7376604" cy="9826324"/>
            <a:chOff x="0" y="0"/>
            <a:chExt cx="1208297" cy="160956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208297" cy="1609564"/>
            </a:xfrm>
            <a:custGeom>
              <a:avLst/>
              <a:gdLst/>
              <a:ahLst/>
              <a:cxnLst/>
              <a:rect r="r" b="b" t="t" l="l"/>
              <a:pathLst>
                <a:path h="1609564" w="1208297">
                  <a:moveTo>
                    <a:pt x="1083837" y="1609564"/>
                  </a:moveTo>
                  <a:lnTo>
                    <a:pt x="124460" y="1609564"/>
                  </a:lnTo>
                  <a:cubicBezTo>
                    <a:pt x="55880" y="1609564"/>
                    <a:pt x="0" y="1553684"/>
                    <a:pt x="0" y="148510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3837" y="0"/>
                  </a:lnTo>
                  <a:cubicBezTo>
                    <a:pt x="1152417" y="0"/>
                    <a:pt x="1208297" y="55880"/>
                    <a:pt x="1208297" y="124460"/>
                  </a:cubicBezTo>
                  <a:lnTo>
                    <a:pt x="1208297" y="1485104"/>
                  </a:lnTo>
                  <a:cubicBezTo>
                    <a:pt x="1208297" y="1553684"/>
                    <a:pt x="1152417" y="1609564"/>
                    <a:pt x="1083837" y="1609564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24758" t="0" r="10722" b="74100"/>
          <a:stretch>
            <a:fillRect/>
          </a:stretch>
        </p:blipFill>
        <p:spPr>
          <a:xfrm flipH="false" flipV="false" rot="0">
            <a:off x="216948" y="6451232"/>
            <a:ext cx="7376604" cy="2460189"/>
          </a:xfrm>
          <a:prstGeom prst="rect">
            <a:avLst/>
          </a:prstGeom>
        </p:spPr>
      </p:pic>
      <p:sp>
        <p:nvSpPr>
          <p:cNvPr name="AutoShape 5" id="5"/>
          <p:cNvSpPr/>
          <p:nvPr/>
        </p:nvSpPr>
        <p:spPr>
          <a:xfrm rot="4438">
            <a:off x="216933" y="8887609"/>
            <a:ext cx="737661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028700" y="3939628"/>
            <a:ext cx="5201984" cy="1457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790"/>
              </a:lnSpc>
              <a:spcBef>
                <a:spcPct val="0"/>
              </a:spcBef>
            </a:pPr>
            <a:r>
              <a:rPr lang="en-US" sz="4825" u="none">
                <a:solidFill>
                  <a:srgbClr val="F1E9E9"/>
                </a:solidFill>
                <a:latin typeface="Montserrat Semi-Bold"/>
              </a:rPr>
              <a:t>Запишите свою тему или идею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6419378" y="9343707"/>
            <a:ext cx="470732" cy="239358"/>
            <a:chOff x="0" y="0"/>
            <a:chExt cx="627643" cy="319144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627643" cy="319144"/>
              <a:chOff x="0" y="0"/>
              <a:chExt cx="3763941" cy="191389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3763941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3763941">
                    <a:moveTo>
                      <a:pt x="3763941" y="956945"/>
                    </a:moveTo>
                    <a:lnTo>
                      <a:pt x="3763941" y="956945"/>
                    </a:lnTo>
                    <a:cubicBezTo>
                      <a:pt x="3763941" y="1485392"/>
                      <a:pt x="3335570" y="1913890"/>
                      <a:pt x="2806996" y="1913890"/>
                    </a:cubicBez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lnTo>
                      <a:pt x="0" y="956945"/>
                    </a:lnTo>
                    <a:cubicBezTo>
                      <a:pt x="0" y="428371"/>
                      <a:pt x="428371" y="0"/>
                      <a:pt x="956945" y="0"/>
                    </a:cubicBezTo>
                    <a:lnTo>
                      <a:pt x="2806996" y="0"/>
                    </a:lnTo>
                    <a:cubicBezTo>
                      <a:pt x="3335443" y="0"/>
                      <a:pt x="3763941" y="428371"/>
                      <a:pt x="3763941" y="956945"/>
                    </a:cubicBezTo>
                    <a:close/>
                  </a:path>
                </a:pathLst>
              </a:custGeom>
              <a:solidFill>
                <a:srgbClr val="582CED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313822" y="20591"/>
              <a:ext cx="277962" cy="277962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1E9E9"/>
              </a:solidFill>
            </p:spPr>
          </p:sp>
        </p:grp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255713" cy="63928"/>
          </a:xfrm>
          <a:prstGeom prst="rect">
            <a:avLst/>
          </a:prstGeom>
        </p:spPr>
      </p:pic>
      <p:grpSp>
        <p:nvGrpSpPr>
          <p:cNvPr name="Group 13" id="13"/>
          <p:cNvGrpSpPr/>
          <p:nvPr/>
        </p:nvGrpSpPr>
        <p:grpSpPr>
          <a:xfrm rot="0">
            <a:off x="9536489" y="3283544"/>
            <a:ext cx="2910413" cy="1189258"/>
            <a:chOff x="0" y="0"/>
            <a:chExt cx="3880551" cy="1585677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675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565022" y="3283544"/>
            <a:ext cx="2910413" cy="1189258"/>
            <a:chOff x="0" y="0"/>
            <a:chExt cx="3880551" cy="1585677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675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536489" y="5814198"/>
            <a:ext cx="2910413" cy="1189258"/>
            <a:chOff x="0" y="0"/>
            <a:chExt cx="3880551" cy="1585677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675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3565022" y="5814198"/>
            <a:ext cx="2910413" cy="1189258"/>
            <a:chOff x="0" y="0"/>
            <a:chExt cx="3880551" cy="1585677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675511"/>
              <a:ext cx="3880551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Опишите то, что вы хотите обсудить.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59858"/>
          <a:stretch>
            <a:fillRect/>
          </a:stretch>
        </p:blipFill>
        <p:spPr>
          <a:xfrm flipH="false" flipV="false" rot="0">
            <a:off x="9401158" y="6422657"/>
            <a:ext cx="7376604" cy="2460189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16948" y="237222"/>
            <a:ext cx="17854104" cy="9812555"/>
            <a:chOff x="0" y="0"/>
            <a:chExt cx="2924524" cy="1607309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2924524" cy="1607309"/>
            </a:xfrm>
            <a:custGeom>
              <a:avLst/>
              <a:gdLst/>
              <a:ahLst/>
              <a:cxnLst/>
              <a:rect r="r" b="b" t="t" l="l"/>
              <a:pathLst>
                <a:path h="1607309" w="2924524">
                  <a:moveTo>
                    <a:pt x="2800064" y="1607309"/>
                  </a:moveTo>
                  <a:lnTo>
                    <a:pt x="124460" y="1607309"/>
                  </a:lnTo>
                  <a:cubicBezTo>
                    <a:pt x="55880" y="1607309"/>
                    <a:pt x="0" y="1551429"/>
                    <a:pt x="0" y="148284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800064" y="0"/>
                  </a:lnTo>
                  <a:cubicBezTo>
                    <a:pt x="2868644" y="0"/>
                    <a:pt x="2924524" y="55880"/>
                    <a:pt x="2924524" y="124460"/>
                  </a:cubicBezTo>
                  <a:lnTo>
                    <a:pt x="2924524" y="1482849"/>
                  </a:lnTo>
                  <a:cubicBezTo>
                    <a:pt x="2924524" y="1551429"/>
                    <a:pt x="2868644" y="1607309"/>
                    <a:pt x="2800064" y="1607309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sp>
        <p:nvSpPr>
          <p:cNvPr name="AutoShape 5" id="5"/>
          <p:cNvSpPr/>
          <p:nvPr/>
        </p:nvSpPr>
        <p:spPr>
          <a:xfrm rot="1834">
            <a:off x="216935" y="8887609"/>
            <a:ext cx="1785411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5487873" y="9239790"/>
            <a:ext cx="481538" cy="481538"/>
            <a:chOff x="0" y="0"/>
            <a:chExt cx="642051" cy="642051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75556" y="197377"/>
              <a:ext cx="290938" cy="247298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16132817" y="9239790"/>
            <a:ext cx="481538" cy="481538"/>
            <a:chOff x="0" y="0"/>
            <a:chExt cx="642051" cy="64205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95802" y="197377"/>
              <a:ext cx="250447" cy="256988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16777762" y="9239790"/>
            <a:ext cx="481538" cy="481538"/>
            <a:chOff x="0" y="0"/>
            <a:chExt cx="642051" cy="64205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name="Picture 17" id="17"/>
            <p:cNvPicPr>
              <a:picLocks noChangeAspect="true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05355" y="192503"/>
              <a:ext cx="231341" cy="257046"/>
            </a:xfrm>
            <a:prstGeom prst="rect">
              <a:avLst/>
            </a:prstGeom>
          </p:spPr>
        </p:pic>
      </p:grpSp>
      <p:pic>
        <p:nvPicPr>
          <p:cNvPr name="Picture 18" id="18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255713" cy="63928"/>
          </a:xfrm>
          <a:prstGeom prst="rect">
            <a:avLst/>
          </a:prstGeom>
        </p:spPr>
      </p:pic>
      <p:grpSp>
        <p:nvGrpSpPr>
          <p:cNvPr name="Group 19" id="19"/>
          <p:cNvGrpSpPr/>
          <p:nvPr/>
        </p:nvGrpSpPr>
        <p:grpSpPr>
          <a:xfrm rot="0">
            <a:off x="2398798" y="1908916"/>
            <a:ext cx="6655484" cy="6278284"/>
            <a:chOff x="0" y="0"/>
            <a:chExt cx="8873979" cy="8371045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6616832" y="-11866"/>
              <a:ext cx="675940" cy="6353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59"/>
                </a:lnSpc>
                <a:spcBef>
                  <a:spcPct val="0"/>
                </a:spcBef>
              </a:pPr>
              <a:r>
                <a:rPr lang="en-US" sz="1399" u="none">
                  <a:solidFill>
                    <a:srgbClr val="F1E9E9"/>
                  </a:solidFill>
                  <a:latin typeface="Montserrat"/>
                </a:rPr>
                <a:t>Item 1</a:t>
              </a:r>
            </a:p>
            <a:p>
              <a:pPr algn="ctr" marL="0" indent="0" lvl="0">
                <a:lnSpc>
                  <a:spcPts val="1959"/>
                </a:lnSpc>
                <a:spcBef>
                  <a:spcPct val="0"/>
                </a:spcBef>
              </a:pPr>
              <a:r>
                <a:rPr lang="en-US" sz="1399" u="none">
                  <a:solidFill>
                    <a:srgbClr val="F1E9E9"/>
                  </a:solidFill>
                  <a:latin typeface="Montserrat"/>
                </a:rPr>
                <a:t>20%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8147224" y="4776394"/>
              <a:ext cx="726755" cy="6353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59"/>
                </a:lnSpc>
                <a:spcBef>
                  <a:spcPct val="0"/>
                </a:spcBef>
              </a:pPr>
              <a:r>
                <a:rPr lang="en-US" sz="1399" u="none">
                  <a:solidFill>
                    <a:srgbClr val="F1E9E9"/>
                  </a:solidFill>
                  <a:latin typeface="Montserrat"/>
                </a:rPr>
                <a:t>Item 2</a:t>
              </a:r>
            </a:p>
            <a:p>
              <a:pPr algn="ctr" marL="0" indent="0" lvl="0">
                <a:lnSpc>
                  <a:spcPts val="1959"/>
                </a:lnSpc>
                <a:spcBef>
                  <a:spcPct val="0"/>
                </a:spcBef>
              </a:pPr>
              <a:r>
                <a:rPr lang="en-US" sz="1399" u="none">
                  <a:solidFill>
                    <a:srgbClr val="F1E9E9"/>
                  </a:solidFill>
                  <a:latin typeface="Montserrat"/>
                </a:rPr>
                <a:t>20%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4072553" y="7735701"/>
              <a:ext cx="729822" cy="6353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59"/>
                </a:lnSpc>
                <a:spcBef>
                  <a:spcPct val="0"/>
                </a:spcBef>
              </a:pPr>
              <a:r>
                <a:rPr lang="en-US" sz="1399" u="none">
                  <a:solidFill>
                    <a:srgbClr val="F1E9E9"/>
                  </a:solidFill>
                  <a:latin typeface="Montserrat"/>
                </a:rPr>
                <a:t>Item 3</a:t>
              </a:r>
            </a:p>
            <a:p>
              <a:pPr algn="ctr" marL="0" indent="0" lvl="0">
                <a:lnSpc>
                  <a:spcPts val="1959"/>
                </a:lnSpc>
                <a:spcBef>
                  <a:spcPct val="0"/>
                </a:spcBef>
              </a:pPr>
              <a:r>
                <a:rPr lang="en-US" sz="1399" u="none">
                  <a:solidFill>
                    <a:srgbClr val="F1E9E9"/>
                  </a:solidFill>
                  <a:latin typeface="Montserrat"/>
                </a:rPr>
                <a:t>20%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4776394"/>
              <a:ext cx="728654" cy="6353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59"/>
                </a:lnSpc>
                <a:spcBef>
                  <a:spcPct val="0"/>
                </a:spcBef>
              </a:pPr>
              <a:r>
                <a:rPr lang="en-US" sz="1399" u="none">
                  <a:solidFill>
                    <a:srgbClr val="F1E9E9"/>
                  </a:solidFill>
                  <a:latin typeface="Montserrat"/>
                </a:rPr>
                <a:t>Item 4</a:t>
              </a:r>
            </a:p>
            <a:p>
              <a:pPr algn="ctr" marL="0" indent="0" lvl="0">
                <a:lnSpc>
                  <a:spcPts val="1959"/>
                </a:lnSpc>
                <a:spcBef>
                  <a:spcPct val="0"/>
                </a:spcBef>
              </a:pPr>
              <a:r>
                <a:rPr lang="en-US" sz="1399" u="none">
                  <a:solidFill>
                    <a:srgbClr val="F1E9E9"/>
                  </a:solidFill>
                  <a:latin typeface="Montserrat"/>
                </a:rPr>
                <a:t>20%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1556165" y="-11866"/>
              <a:ext cx="727924" cy="6353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959"/>
                </a:lnSpc>
                <a:spcBef>
                  <a:spcPct val="0"/>
                </a:spcBef>
              </a:pPr>
              <a:r>
                <a:rPr lang="en-US" sz="1399" u="none">
                  <a:solidFill>
                    <a:srgbClr val="F1E9E9"/>
                  </a:solidFill>
                  <a:latin typeface="Montserrat"/>
                </a:rPr>
                <a:t>Item 5</a:t>
              </a:r>
            </a:p>
            <a:p>
              <a:pPr algn="ctr" marL="0" indent="0" lvl="0">
                <a:lnSpc>
                  <a:spcPts val="1959"/>
                </a:lnSpc>
                <a:spcBef>
                  <a:spcPct val="0"/>
                </a:spcBef>
              </a:pPr>
              <a:r>
                <a:rPr lang="en-US" sz="1399" u="none">
                  <a:solidFill>
                    <a:srgbClr val="F1E9E9"/>
                  </a:solidFill>
                  <a:latin typeface="Montserrat"/>
                </a:rPr>
                <a:t>20%</a:t>
              </a:r>
            </a:p>
          </p:txBody>
        </p:sp>
        <p:grpSp>
          <p:nvGrpSpPr>
            <p:cNvPr name="Group 25" id="25"/>
            <p:cNvGrpSpPr>
              <a:grpSpLocks noChangeAspect="true"/>
            </p:cNvGrpSpPr>
            <p:nvPr/>
          </p:nvGrpSpPr>
          <p:grpSpPr>
            <a:xfrm rot="0">
              <a:off x="652553" y="0"/>
              <a:ext cx="7569822" cy="7569822"/>
              <a:chOff x="0" y="0"/>
              <a:chExt cx="2540000" cy="2540000"/>
            </a:xfrm>
          </p:grpSpPr>
          <p:sp>
            <p:nvSpPr>
              <p:cNvPr name="Freeform 26" id="26"/>
              <p:cNvSpPr/>
              <p:nvPr/>
            </p:nvSpPr>
            <p:spPr>
              <a:xfrm>
                <a:off x="1270000" y="0"/>
                <a:ext cx="1225947" cy="1270000"/>
              </a:xfrm>
              <a:custGeom>
                <a:avLst/>
                <a:gdLst/>
                <a:ahLst/>
                <a:cxnLst/>
                <a:rect r="r" b="b" t="t" l="l"/>
                <a:pathLst>
                  <a:path h="1270000" w="1225947">
                    <a:moveTo>
                      <a:pt x="0" y="0"/>
                    </a:moveTo>
                    <a:cubicBezTo>
                      <a:pt x="573695" y="0"/>
                      <a:pt x="1076156" y="384611"/>
                      <a:pt x="1225947" y="938406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582CED"/>
              </a:solidFill>
            </p:spPr>
          </p:sp>
          <p:sp>
            <p:nvSpPr>
              <p:cNvPr name="Freeform 27" id="27"/>
              <p:cNvSpPr/>
              <p:nvPr/>
            </p:nvSpPr>
            <p:spPr>
              <a:xfrm>
                <a:off x="1270000" y="877548"/>
                <a:ext cx="1385123" cy="1455928"/>
              </a:xfrm>
              <a:custGeom>
                <a:avLst/>
                <a:gdLst/>
                <a:ahLst/>
                <a:cxnLst/>
                <a:rect r="r" b="b" t="t" l="l"/>
                <a:pathLst>
                  <a:path h="1455928" w="1385123">
                    <a:moveTo>
                      <a:pt x="1207842" y="0"/>
                    </a:moveTo>
                    <a:cubicBezTo>
                      <a:pt x="1385123" y="545617"/>
                      <a:pt x="1174606" y="1142337"/>
                      <a:pt x="694203" y="1455928"/>
                    </a:cubicBezTo>
                    <a:lnTo>
                      <a:pt x="0" y="392452"/>
                    </a:lnTo>
                    <a:close/>
                  </a:path>
                </a:pathLst>
              </a:custGeom>
              <a:solidFill>
                <a:srgbClr val="0079FF"/>
              </a:solidFill>
            </p:spPr>
          </p:sp>
          <p:sp>
            <p:nvSpPr>
              <p:cNvPr name="Freeform 28" id="28"/>
              <p:cNvSpPr/>
              <p:nvPr/>
            </p:nvSpPr>
            <p:spPr>
              <a:xfrm>
                <a:off x="473094" y="1270000"/>
                <a:ext cx="1543393" cy="1364661"/>
              </a:xfrm>
              <a:custGeom>
                <a:avLst/>
                <a:gdLst/>
                <a:ahLst/>
                <a:cxnLst/>
                <a:rect r="r" b="b" t="t" l="l"/>
                <a:pathLst>
                  <a:path h="1364661" w="1543393">
                    <a:moveTo>
                      <a:pt x="1543393" y="1027452"/>
                    </a:moveTo>
                    <a:cubicBezTo>
                      <a:pt x="1079264" y="1364661"/>
                      <a:pt x="446696" y="1348844"/>
                      <a:pt x="0" y="988859"/>
                    </a:cubicBezTo>
                    <a:lnTo>
                      <a:pt x="796906" y="0"/>
                    </a:lnTo>
                    <a:close/>
                  </a:path>
                </a:pathLst>
              </a:custGeom>
              <a:solidFill>
                <a:srgbClr val="00ACFF"/>
              </a:solidFill>
            </p:spPr>
          </p:sp>
          <p:sp>
            <p:nvSpPr>
              <p:cNvPr name="Freeform 29" id="29"/>
              <p:cNvSpPr/>
              <p:nvPr/>
            </p:nvSpPr>
            <p:spPr>
              <a:xfrm>
                <a:off x="-121047" y="817672"/>
                <a:ext cx="1391047" cy="1479780"/>
              </a:xfrm>
              <a:custGeom>
                <a:avLst/>
                <a:gdLst/>
                <a:ahLst/>
                <a:cxnLst/>
                <a:rect r="r" b="b" t="t" l="l"/>
                <a:pathLst>
                  <a:path h="1479780" w="1391047">
                    <a:moveTo>
                      <a:pt x="644560" y="1479780"/>
                    </a:moveTo>
                    <a:cubicBezTo>
                      <a:pt x="180430" y="1142570"/>
                      <a:pt x="0" y="536074"/>
                      <a:pt x="204329" y="0"/>
                    </a:cubicBezTo>
                    <a:lnTo>
                      <a:pt x="1391047" y="452328"/>
                    </a:lnTo>
                    <a:close/>
                  </a:path>
                </a:pathLst>
              </a:custGeom>
              <a:solidFill>
                <a:srgbClr val="00D8FF"/>
              </a:solidFill>
            </p:spPr>
          </p:sp>
          <p:sp>
            <p:nvSpPr>
              <p:cNvPr name="Freeform 30" id="30"/>
              <p:cNvSpPr/>
              <p:nvPr/>
            </p:nvSpPr>
            <p:spPr>
              <a:xfrm>
                <a:off x="62158" y="0"/>
                <a:ext cx="1207842" cy="1270000"/>
              </a:xfrm>
              <a:custGeom>
                <a:avLst/>
                <a:gdLst/>
                <a:ahLst/>
                <a:cxnLst/>
                <a:rect r="r" b="b" t="t" l="l"/>
                <a:pathLst>
                  <a:path h="1270000" w="1207842">
                    <a:moveTo>
                      <a:pt x="0" y="877548"/>
                    </a:moveTo>
                    <a:cubicBezTo>
                      <a:pt x="170006" y="354324"/>
                      <a:pt x="657564" y="55"/>
                      <a:pt x="1207715" y="0"/>
                    </a:cubicBezTo>
                    <a:lnTo>
                      <a:pt x="1207842" y="1270000"/>
                    </a:lnTo>
                    <a:close/>
                  </a:path>
                </a:pathLst>
              </a:custGeom>
              <a:solidFill>
                <a:srgbClr val="00FFFF"/>
              </a:solidFill>
            </p:spPr>
          </p:sp>
        </p:grpSp>
      </p:grpSp>
      <p:grpSp>
        <p:nvGrpSpPr>
          <p:cNvPr name="Group 31" id="31"/>
          <p:cNvGrpSpPr/>
          <p:nvPr/>
        </p:nvGrpSpPr>
        <p:grpSpPr>
          <a:xfrm rot="0">
            <a:off x="11242256" y="3652358"/>
            <a:ext cx="5372100" cy="2594846"/>
            <a:chOff x="0" y="0"/>
            <a:chExt cx="7162800" cy="3459794"/>
          </a:xfrm>
        </p:grpSpPr>
        <p:sp>
          <p:nvSpPr>
            <p:cNvPr name="TextBox 32" id="32"/>
            <p:cNvSpPr txBox="true"/>
            <p:nvPr/>
          </p:nvSpPr>
          <p:spPr>
            <a:xfrm rot="0">
              <a:off x="0" y="9525"/>
              <a:ext cx="7162800" cy="1971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880"/>
                </a:lnSpc>
                <a:spcBef>
                  <a:spcPct val="0"/>
                </a:spcBef>
              </a:pPr>
              <a:r>
                <a:rPr lang="en-US" sz="4900" u="none">
                  <a:solidFill>
                    <a:srgbClr val="F1E9E9"/>
                  </a:solidFill>
                  <a:latin typeface="Montserrat Semi-Bold"/>
                </a:rPr>
                <a:t>Запишите свою тему или идею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0" y="2549629"/>
              <a:ext cx="5638800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Кратко опишите, что</a:t>
              </a:r>
            </a:p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бы вы хотели обсудить.</a:t>
              </a:r>
            </a:p>
          </p:txBody>
        </p:sp>
      </p:grpSp>
      <p:pic>
        <p:nvPicPr>
          <p:cNvPr name="Picture 34" id="34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921370" y="991777"/>
            <a:ext cx="337930" cy="33793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1438275"/>
            <a:ext cx="1202667" cy="0"/>
          </a:xfrm>
          <a:prstGeom prst="line">
            <a:avLst/>
          </a:prstGeom>
          <a:ln cap="flat" w="47625">
            <a:solidFill>
              <a:srgbClr val="582CE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28700" y="3963988"/>
            <a:ext cx="5919788" cy="2359024"/>
            <a:chOff x="0" y="0"/>
            <a:chExt cx="7893050" cy="314536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705100"/>
              <a:ext cx="7893050" cy="4402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Кратко опишите, что вы хотите обсудить.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525"/>
              <a:ext cx="7893050" cy="1971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880"/>
                </a:lnSpc>
                <a:spcBef>
                  <a:spcPct val="0"/>
                </a:spcBef>
              </a:pPr>
              <a:r>
                <a:rPr lang="en-US" sz="4900" u="none">
                  <a:solidFill>
                    <a:srgbClr val="F1E9E9"/>
                  </a:solidFill>
                  <a:latin typeface="Montserrat Semi-Bold"/>
                </a:rPr>
                <a:t>Запишите свою тему или идею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089118" y="230338"/>
            <a:ext cx="9897939" cy="9826324"/>
            <a:chOff x="0" y="0"/>
            <a:chExt cx="1621295" cy="1609564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621295" cy="1609564"/>
            </a:xfrm>
            <a:custGeom>
              <a:avLst/>
              <a:gdLst/>
              <a:ahLst/>
              <a:cxnLst/>
              <a:rect r="r" b="b" t="t" l="l"/>
              <a:pathLst>
                <a:path h="1609564" w="1621295">
                  <a:moveTo>
                    <a:pt x="1496835" y="1609564"/>
                  </a:moveTo>
                  <a:lnTo>
                    <a:pt x="124460" y="1609564"/>
                  </a:lnTo>
                  <a:cubicBezTo>
                    <a:pt x="55880" y="1609564"/>
                    <a:pt x="0" y="1553684"/>
                    <a:pt x="0" y="148510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96835" y="0"/>
                  </a:lnTo>
                  <a:cubicBezTo>
                    <a:pt x="1565415" y="0"/>
                    <a:pt x="1621295" y="55880"/>
                    <a:pt x="1621295" y="124460"/>
                  </a:cubicBezTo>
                  <a:lnTo>
                    <a:pt x="1621295" y="1485104"/>
                  </a:lnTo>
                  <a:cubicBezTo>
                    <a:pt x="1621295" y="1553684"/>
                    <a:pt x="1565415" y="1609564"/>
                    <a:pt x="1496835" y="1609564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16232" t="0" r="16232" b="0"/>
          <a:stretch>
            <a:fillRect/>
          </a:stretch>
        </p:blipFill>
        <p:spPr>
          <a:xfrm flipH="false" flipV="false" rot="0">
            <a:off x="8694987" y="854856"/>
            <a:ext cx="8686201" cy="8577288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28700" y="990600"/>
            <a:ext cx="5201984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00"/>
              </a:lnSpc>
            </a:pPr>
            <a:r>
              <a:rPr lang="en-US" sz="2000" u="none">
                <a:solidFill>
                  <a:srgbClr val="F1E9E9"/>
                </a:solidFill>
                <a:latin typeface="Montserrat"/>
              </a:rPr>
              <a:t>Тема 5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48" y="229485"/>
            <a:ext cx="17854104" cy="8400220"/>
            <a:chOff x="0" y="0"/>
            <a:chExt cx="2924524" cy="1375966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924524" cy="1375966"/>
            </a:xfrm>
            <a:custGeom>
              <a:avLst/>
              <a:gdLst/>
              <a:ahLst/>
              <a:cxnLst/>
              <a:rect r="r" b="b" t="t" l="l"/>
              <a:pathLst>
                <a:path h="1375966" w="2924524">
                  <a:moveTo>
                    <a:pt x="2800064" y="1375966"/>
                  </a:moveTo>
                  <a:lnTo>
                    <a:pt x="124460" y="1375966"/>
                  </a:lnTo>
                  <a:cubicBezTo>
                    <a:pt x="55880" y="1375966"/>
                    <a:pt x="0" y="1320086"/>
                    <a:pt x="0" y="125150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800064" y="0"/>
                  </a:lnTo>
                  <a:cubicBezTo>
                    <a:pt x="2868644" y="0"/>
                    <a:pt x="2924524" y="55880"/>
                    <a:pt x="2924524" y="124460"/>
                  </a:cubicBezTo>
                  <a:lnTo>
                    <a:pt x="2924524" y="1251507"/>
                  </a:lnTo>
                  <a:cubicBezTo>
                    <a:pt x="2924524" y="1320086"/>
                    <a:pt x="2868644" y="1375966"/>
                    <a:pt x="2800064" y="1375966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9209737"/>
            <a:ext cx="481538" cy="481538"/>
            <a:chOff x="0" y="0"/>
            <a:chExt cx="642051" cy="642051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75556" y="197377"/>
              <a:ext cx="290938" cy="247298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673644" y="9209737"/>
            <a:ext cx="481538" cy="481538"/>
            <a:chOff x="0" y="0"/>
            <a:chExt cx="642051" cy="64205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95802" y="197377"/>
              <a:ext cx="250447" cy="256988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2318588" y="9209737"/>
            <a:ext cx="481538" cy="481538"/>
            <a:chOff x="0" y="0"/>
            <a:chExt cx="642051" cy="642051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05355" y="192503"/>
              <a:ext cx="231341" cy="257046"/>
            </a:xfrm>
            <a:prstGeom prst="rect">
              <a:avLst/>
            </a:prstGeom>
          </p:spPr>
        </p:pic>
      </p:grpSp>
      <p:pic>
        <p:nvPicPr>
          <p:cNvPr name="Picture 16" id="16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255713" cy="63928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0"/>
          <a:srcRect l="24758" t="0" r="10722" b="74100"/>
          <a:stretch>
            <a:fillRect/>
          </a:stretch>
        </p:blipFill>
        <p:spPr>
          <a:xfrm flipH="false" flipV="false" rot="0">
            <a:off x="2779297" y="4384289"/>
            <a:ext cx="12729407" cy="4245416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921370" y="991777"/>
            <a:ext cx="337930" cy="337930"/>
          </a:xfrm>
          <a:prstGeom prst="rect">
            <a:avLst/>
          </a:prstGeom>
        </p:spPr>
      </p:pic>
      <p:grpSp>
        <p:nvGrpSpPr>
          <p:cNvPr name="Group 19" id="19"/>
          <p:cNvGrpSpPr/>
          <p:nvPr/>
        </p:nvGrpSpPr>
        <p:grpSpPr>
          <a:xfrm rot="0">
            <a:off x="16768221" y="9258300"/>
            <a:ext cx="470732" cy="239358"/>
            <a:chOff x="0" y="0"/>
            <a:chExt cx="627643" cy="319144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627643" cy="319144"/>
              <a:chOff x="0" y="0"/>
              <a:chExt cx="3763941" cy="191389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3763941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3763941">
                    <a:moveTo>
                      <a:pt x="3763941" y="956945"/>
                    </a:moveTo>
                    <a:lnTo>
                      <a:pt x="3763941" y="956945"/>
                    </a:lnTo>
                    <a:cubicBezTo>
                      <a:pt x="3763941" y="1485392"/>
                      <a:pt x="3335570" y="1913890"/>
                      <a:pt x="2806996" y="1913890"/>
                    </a:cubicBez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lnTo>
                      <a:pt x="0" y="956945"/>
                    </a:lnTo>
                    <a:cubicBezTo>
                      <a:pt x="0" y="428371"/>
                      <a:pt x="428371" y="0"/>
                      <a:pt x="956945" y="0"/>
                    </a:cubicBezTo>
                    <a:lnTo>
                      <a:pt x="2806996" y="0"/>
                    </a:lnTo>
                    <a:cubicBezTo>
                      <a:pt x="3335443" y="0"/>
                      <a:pt x="3763941" y="428371"/>
                      <a:pt x="3763941" y="956945"/>
                    </a:cubicBezTo>
                    <a:close/>
                  </a:path>
                </a:pathLst>
              </a:custGeom>
              <a:solidFill>
                <a:srgbClr val="582CED"/>
              </a:solidFill>
            </p:spPr>
          </p:sp>
        </p:grpSp>
        <p:grpSp>
          <p:nvGrpSpPr>
            <p:cNvPr name="Group 22" id="22"/>
            <p:cNvGrpSpPr/>
            <p:nvPr/>
          </p:nvGrpSpPr>
          <p:grpSpPr>
            <a:xfrm rot="0">
              <a:off x="313822" y="20591"/>
              <a:ext cx="277962" cy="277962"/>
              <a:chOff x="0" y="0"/>
              <a:chExt cx="6350000" cy="6350000"/>
            </a:xfrm>
          </p:grpSpPr>
          <p:sp>
            <p:nvSpPr>
              <p:cNvPr name="Freeform 23" id="2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1E9E9"/>
              </a:solidFill>
            </p:spPr>
          </p:sp>
        </p:grpSp>
      </p:grpSp>
      <p:grpSp>
        <p:nvGrpSpPr>
          <p:cNvPr name="Group 24" id="24"/>
          <p:cNvGrpSpPr/>
          <p:nvPr/>
        </p:nvGrpSpPr>
        <p:grpSpPr>
          <a:xfrm rot="0">
            <a:off x="4533814" y="3578932"/>
            <a:ext cx="9220373" cy="1701325"/>
            <a:chOff x="0" y="0"/>
            <a:chExt cx="12293830" cy="2268433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0"/>
              <a:ext cx="12293830" cy="1257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7440"/>
                </a:lnSpc>
                <a:spcBef>
                  <a:spcPct val="0"/>
                </a:spcBef>
              </a:pPr>
              <a:r>
                <a:rPr lang="en-US" sz="6200" u="none">
                  <a:solidFill>
                    <a:srgbClr val="F1E9E9"/>
                  </a:solidFill>
                  <a:latin typeface="Montserrat Semi-Bold"/>
                </a:rPr>
                <a:t>Спасибо!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1779482"/>
              <a:ext cx="12293830" cy="4622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646464"/>
                  </a:solidFill>
                  <a:latin typeface="Montserrat"/>
                </a:rPr>
                <a:t>Включите сюда прощальное сообщение или призыв к действию.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48" y="229485"/>
            <a:ext cx="7376604" cy="9826324"/>
            <a:chOff x="0" y="0"/>
            <a:chExt cx="1208297" cy="160956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208297" cy="1609564"/>
            </a:xfrm>
            <a:custGeom>
              <a:avLst/>
              <a:gdLst/>
              <a:ahLst/>
              <a:cxnLst/>
              <a:rect r="r" b="b" t="t" l="l"/>
              <a:pathLst>
                <a:path h="1609564" w="1208297">
                  <a:moveTo>
                    <a:pt x="1083837" y="1609564"/>
                  </a:moveTo>
                  <a:lnTo>
                    <a:pt x="124460" y="1609564"/>
                  </a:lnTo>
                  <a:cubicBezTo>
                    <a:pt x="55880" y="1609564"/>
                    <a:pt x="0" y="1553684"/>
                    <a:pt x="0" y="148510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3837" y="0"/>
                  </a:lnTo>
                  <a:cubicBezTo>
                    <a:pt x="1152417" y="0"/>
                    <a:pt x="1208297" y="55880"/>
                    <a:pt x="1208297" y="124460"/>
                  </a:cubicBezTo>
                  <a:lnTo>
                    <a:pt x="1208297" y="1485104"/>
                  </a:lnTo>
                  <a:cubicBezTo>
                    <a:pt x="1208297" y="1553684"/>
                    <a:pt x="1152417" y="1609564"/>
                    <a:pt x="1083837" y="1609564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728009" y="1223981"/>
            <a:ext cx="2961110" cy="246018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689119" y="1028700"/>
            <a:ext cx="2941482" cy="2776023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4898809" y="1273830"/>
            <a:ext cx="2360491" cy="236049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9059973" y="4138349"/>
            <a:ext cx="1646418" cy="2203794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2084553" y="4138349"/>
            <a:ext cx="2150614" cy="1786802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9059973" y="6349957"/>
            <a:ext cx="2564352" cy="2564352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4630601" y="3634321"/>
            <a:ext cx="2818940" cy="2647455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11672333" y="6174054"/>
            <a:ext cx="2916157" cy="2916157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0">
            <a:off x="14636499" y="6390127"/>
            <a:ext cx="2622801" cy="2484011"/>
          </a:xfrm>
          <a:prstGeom prst="rect">
            <a:avLst/>
          </a:prstGeom>
        </p:spPr>
      </p:pic>
      <p:grpSp>
        <p:nvGrpSpPr>
          <p:cNvPr name="Group 13" id="13"/>
          <p:cNvGrpSpPr/>
          <p:nvPr/>
        </p:nvGrpSpPr>
        <p:grpSpPr>
          <a:xfrm rot="0">
            <a:off x="1028700" y="3259138"/>
            <a:ext cx="5023313" cy="3768724"/>
            <a:chOff x="0" y="0"/>
            <a:chExt cx="6697750" cy="5024966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2930525"/>
              <a:ext cx="6697750" cy="1878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275"/>
                </a:lnSpc>
              </a:pPr>
              <a:r>
                <a:rPr lang="en-US" sz="1625" u="none">
                  <a:solidFill>
                    <a:srgbClr val="F1E9E9"/>
                  </a:solidFill>
                  <a:latin typeface="Montserrat"/>
                </a:rPr>
                <a:t>Используйте эти ресурсы для дизайна в вашей презентации Canva. Удачного дизайна!</a:t>
              </a:r>
            </a:p>
            <a:p>
              <a:pPr marL="0" indent="0" lvl="0">
                <a:lnSpc>
                  <a:spcPts val="2275"/>
                </a:lnSpc>
              </a:pPr>
            </a:p>
            <a:p>
              <a:pPr marL="0" indent="0" lvl="0">
                <a:lnSpc>
                  <a:spcPts val="2275"/>
                </a:lnSpc>
              </a:pPr>
              <a:r>
                <a:rPr lang="en-US" sz="1625" u="none">
                  <a:solidFill>
                    <a:srgbClr val="F1E9E9"/>
                  </a:solidFill>
                  <a:latin typeface="Montserrat"/>
                </a:rPr>
                <a:t>Не забудьте удалить эту страницу перед презентацией.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9525"/>
              <a:ext cx="6697750" cy="1971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880"/>
                </a:lnSpc>
                <a:spcBef>
                  <a:spcPct val="0"/>
                </a:spcBef>
              </a:pPr>
              <a:r>
                <a:rPr lang="en-US" sz="4900" u="none">
                  <a:solidFill>
                    <a:srgbClr val="F1E9E9"/>
                  </a:solidFill>
                  <a:latin typeface="Montserrat Semi-Bold"/>
                </a:rPr>
                <a:t>Страница ресурсов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48" y="229485"/>
            <a:ext cx="7376604" cy="9826324"/>
            <a:chOff x="0" y="0"/>
            <a:chExt cx="1208297" cy="160956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208297" cy="1609564"/>
            </a:xfrm>
            <a:custGeom>
              <a:avLst/>
              <a:gdLst/>
              <a:ahLst/>
              <a:cxnLst/>
              <a:rect r="r" b="b" t="t" l="l"/>
              <a:pathLst>
                <a:path h="1609564" w="1208297">
                  <a:moveTo>
                    <a:pt x="1083837" y="1609564"/>
                  </a:moveTo>
                  <a:lnTo>
                    <a:pt x="124460" y="1609564"/>
                  </a:lnTo>
                  <a:cubicBezTo>
                    <a:pt x="55880" y="1609564"/>
                    <a:pt x="0" y="1553684"/>
                    <a:pt x="0" y="148510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3837" y="0"/>
                  </a:lnTo>
                  <a:cubicBezTo>
                    <a:pt x="1152417" y="0"/>
                    <a:pt x="1208297" y="55880"/>
                    <a:pt x="1208297" y="124460"/>
                  </a:cubicBezTo>
                  <a:lnTo>
                    <a:pt x="1208297" y="1485104"/>
                  </a:lnTo>
                  <a:cubicBezTo>
                    <a:pt x="1208297" y="1553684"/>
                    <a:pt x="1152417" y="1609564"/>
                    <a:pt x="1083837" y="1609564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3082925"/>
            <a:ext cx="5023313" cy="4121149"/>
            <a:chOff x="0" y="0"/>
            <a:chExt cx="6697750" cy="549486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741295"/>
              <a:ext cx="6697750" cy="27269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380"/>
                </a:lnSpc>
              </a:pPr>
              <a:r>
                <a:rPr lang="en-US" sz="1700">
                  <a:solidFill>
                    <a:srgbClr val="F1E9E9"/>
                  </a:solidFill>
                  <a:latin typeface="Montserrat"/>
                </a:rPr>
                <a:t>Откройте для себя волшебство и веселье с презентациями Canva. Нажимайте следующие клавиши в режиме презентации!</a:t>
              </a:r>
            </a:p>
            <a:p>
              <a:pPr marL="0" indent="0" lvl="0">
                <a:lnSpc>
                  <a:spcPts val="2380"/>
                </a:lnSpc>
              </a:pPr>
            </a:p>
            <a:p>
              <a:pPr marL="0" indent="0" lvl="0">
                <a:lnSpc>
                  <a:spcPts val="2380"/>
                </a:lnSpc>
              </a:pPr>
              <a:r>
                <a:rPr lang="en-US" sz="1700">
                  <a:solidFill>
                    <a:srgbClr val="F1E9E9"/>
                  </a:solidFill>
                  <a:latin typeface="Montserrat"/>
                </a:rPr>
                <a:t>Не забудьте удалить эту страницу перед презентацией.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525"/>
              <a:ext cx="6697750" cy="1971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880"/>
                </a:lnSpc>
                <a:spcBef>
                  <a:spcPct val="0"/>
                </a:spcBef>
              </a:pPr>
              <a:r>
                <a:rPr lang="en-US" sz="4900" u="none">
                  <a:solidFill>
                    <a:srgbClr val="F1E9E9"/>
                  </a:solidFill>
                  <a:latin typeface="Montserrat Semi-Bold"/>
                </a:rPr>
                <a:t>Страница ресурсов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500095" y="2016875"/>
            <a:ext cx="6948301" cy="6253251"/>
            <a:chOff x="0" y="0"/>
            <a:chExt cx="9264401" cy="833766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258731"/>
              <a:ext cx="9264401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53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sz="2500" u="sng">
                  <a:solidFill>
                    <a:srgbClr val="F1E9E9"/>
                  </a:solidFill>
                  <a:latin typeface="Montserrat"/>
                </a:rPr>
                <a:t>C для конфетти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565087"/>
              <a:ext cx="9264401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53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sz="2500" u="sng">
                  <a:solidFill>
                    <a:srgbClr val="F1E9E9"/>
                  </a:solidFill>
                  <a:latin typeface="Montserrat"/>
                </a:rPr>
                <a:t>D для барабанов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871442"/>
              <a:ext cx="9264401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53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sz="2500" u="sng">
                  <a:solidFill>
                    <a:srgbClr val="F1E9E9"/>
                  </a:solidFill>
                  <a:latin typeface="Montserrat"/>
                </a:rPr>
                <a:t>O для пузырей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7790510"/>
              <a:ext cx="9264401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53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sz="2500" u="sng">
                  <a:solidFill>
                    <a:srgbClr val="F1E9E9"/>
                  </a:solidFill>
                  <a:latin typeface="Montserrat"/>
                </a:rPr>
                <a:t>Любое число 0-9 для таймера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9264401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53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sz="2500" u="sng">
                  <a:solidFill>
                    <a:srgbClr val="F1E9E9"/>
                  </a:solidFill>
                  <a:latin typeface="Montserrat"/>
                </a:rPr>
                <a:t>B для размытия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5177798"/>
              <a:ext cx="9264401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53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sz="2500" u="sng">
                  <a:solidFill>
                    <a:srgbClr val="F1E9E9"/>
                  </a:solidFill>
                  <a:latin typeface="Montserrat"/>
                </a:rPr>
                <a:t>Q для тишины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484154"/>
              <a:ext cx="9264401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53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sz="2500" u="sng">
                  <a:solidFill>
                    <a:srgbClr val="F1E9E9"/>
                  </a:solidFill>
                  <a:latin typeface="Montserrat"/>
                </a:rPr>
                <a:t>X для закрытия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48" y="229485"/>
            <a:ext cx="7376604" cy="9826324"/>
            <a:chOff x="0" y="0"/>
            <a:chExt cx="1208297" cy="160956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208297" cy="1609564"/>
            </a:xfrm>
            <a:custGeom>
              <a:avLst/>
              <a:gdLst/>
              <a:ahLst/>
              <a:cxnLst/>
              <a:rect r="r" b="b" t="t" l="l"/>
              <a:pathLst>
                <a:path h="1609564" w="1208297">
                  <a:moveTo>
                    <a:pt x="1083837" y="1609564"/>
                  </a:moveTo>
                  <a:lnTo>
                    <a:pt x="124460" y="1609564"/>
                  </a:lnTo>
                  <a:cubicBezTo>
                    <a:pt x="55880" y="1609564"/>
                    <a:pt x="0" y="1553684"/>
                    <a:pt x="0" y="148510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3837" y="0"/>
                  </a:lnTo>
                  <a:cubicBezTo>
                    <a:pt x="1152417" y="0"/>
                    <a:pt x="1208297" y="55880"/>
                    <a:pt x="1208297" y="124460"/>
                  </a:cubicBezTo>
                  <a:lnTo>
                    <a:pt x="1208297" y="1485104"/>
                  </a:lnTo>
                  <a:cubicBezTo>
                    <a:pt x="1208297" y="1553684"/>
                    <a:pt x="1152417" y="1609564"/>
                    <a:pt x="1083837" y="1609564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24758" t="0" r="10722" b="74100"/>
          <a:stretch>
            <a:fillRect/>
          </a:stretch>
        </p:blipFill>
        <p:spPr>
          <a:xfrm flipH="false" flipV="false" rot="0">
            <a:off x="216948" y="6451232"/>
            <a:ext cx="7376604" cy="2460189"/>
          </a:xfrm>
          <a:prstGeom prst="rect">
            <a:avLst/>
          </a:prstGeom>
        </p:spPr>
      </p:pic>
      <p:sp>
        <p:nvSpPr>
          <p:cNvPr name="AutoShape 5" id="5"/>
          <p:cNvSpPr/>
          <p:nvPr/>
        </p:nvSpPr>
        <p:spPr>
          <a:xfrm rot="4438">
            <a:off x="216933" y="8887609"/>
            <a:ext cx="737661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921370" y="991777"/>
            <a:ext cx="337930" cy="33793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028700" y="4292053"/>
            <a:ext cx="5201984" cy="1305471"/>
            <a:chOff x="0" y="0"/>
            <a:chExt cx="6935979" cy="1740629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9525"/>
              <a:ext cx="6935979" cy="981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880"/>
                </a:lnSpc>
                <a:spcBef>
                  <a:spcPct val="0"/>
                </a:spcBef>
              </a:pPr>
              <a:r>
                <a:rPr lang="en-US" sz="4900" u="none">
                  <a:solidFill>
                    <a:srgbClr val="F1E9E9"/>
                  </a:solidFill>
                  <a:latin typeface="Montserrat Semi-Bold"/>
                </a:rPr>
                <a:t>ПОВЕСТКА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300363"/>
              <a:ext cx="5643025" cy="4402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none">
                  <a:solidFill>
                    <a:srgbClr val="646464"/>
                  </a:solidFill>
                  <a:latin typeface="Montserrat"/>
                </a:rPr>
                <a:t>ЗАТРОНУТЫЕ ТЕМЫ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419378" y="9343707"/>
            <a:ext cx="470732" cy="239358"/>
            <a:chOff x="0" y="0"/>
            <a:chExt cx="627643" cy="319144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627643" cy="319144"/>
              <a:chOff x="0" y="0"/>
              <a:chExt cx="3763941" cy="191389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3763941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3763941">
                    <a:moveTo>
                      <a:pt x="3763941" y="956945"/>
                    </a:moveTo>
                    <a:lnTo>
                      <a:pt x="3763941" y="956945"/>
                    </a:lnTo>
                    <a:cubicBezTo>
                      <a:pt x="3763941" y="1485392"/>
                      <a:pt x="3335570" y="1913890"/>
                      <a:pt x="2806996" y="1913890"/>
                    </a:cubicBez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lnTo>
                      <a:pt x="0" y="956945"/>
                    </a:lnTo>
                    <a:cubicBezTo>
                      <a:pt x="0" y="428371"/>
                      <a:pt x="428371" y="0"/>
                      <a:pt x="956945" y="0"/>
                    </a:cubicBezTo>
                    <a:lnTo>
                      <a:pt x="2806996" y="0"/>
                    </a:lnTo>
                    <a:cubicBezTo>
                      <a:pt x="3335443" y="0"/>
                      <a:pt x="3763941" y="428371"/>
                      <a:pt x="3763941" y="956945"/>
                    </a:cubicBezTo>
                    <a:close/>
                  </a:path>
                </a:pathLst>
              </a:custGeom>
              <a:solidFill>
                <a:srgbClr val="582CED"/>
              </a:solidFill>
            </p:spPr>
          </p:sp>
        </p:grpSp>
        <p:grpSp>
          <p:nvGrpSpPr>
            <p:cNvPr name="Group 13" id="13"/>
            <p:cNvGrpSpPr/>
            <p:nvPr/>
          </p:nvGrpSpPr>
          <p:grpSpPr>
            <a:xfrm rot="0">
              <a:off x="313822" y="20591"/>
              <a:ext cx="277962" cy="277962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1E9E9"/>
              </a:solidFill>
            </p:spPr>
          </p:sp>
        </p:grpSp>
      </p:grpSp>
      <p:sp>
        <p:nvSpPr>
          <p:cNvPr name="TextBox 15" id="15"/>
          <p:cNvSpPr txBox="true"/>
          <p:nvPr/>
        </p:nvSpPr>
        <p:spPr>
          <a:xfrm rot="0">
            <a:off x="11121105" y="3243473"/>
            <a:ext cx="510644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 u="sng">
                <a:solidFill>
                  <a:srgbClr val="F1E9E9"/>
                </a:solidFill>
                <a:latin typeface="Montserrat"/>
              </a:rPr>
              <a:t>Тема 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912161" y="3306973"/>
            <a:ext cx="678983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60"/>
              </a:lnSpc>
              <a:spcBef>
                <a:spcPct val="0"/>
              </a:spcBef>
            </a:pPr>
            <a:r>
              <a:rPr lang="en-US" sz="2300">
                <a:solidFill>
                  <a:srgbClr val="646464"/>
                </a:solidFill>
                <a:latin typeface="Montserrat Semi-Bold Bold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121105" y="4055374"/>
            <a:ext cx="510644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 u="sng">
                <a:solidFill>
                  <a:srgbClr val="F1E9E9"/>
                </a:solidFill>
                <a:latin typeface="Montserrat"/>
              </a:rPr>
              <a:t>Тема 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912161" y="4118874"/>
            <a:ext cx="678983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60"/>
              </a:lnSpc>
              <a:spcBef>
                <a:spcPct val="0"/>
              </a:spcBef>
            </a:pPr>
            <a:r>
              <a:rPr lang="en-US" sz="2300">
                <a:solidFill>
                  <a:srgbClr val="646464"/>
                </a:solidFill>
                <a:latin typeface="Montserrat Semi-Bold Bold"/>
              </a:rPr>
              <a:t>02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121105" y="4869656"/>
            <a:ext cx="510644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 u="sng">
                <a:solidFill>
                  <a:srgbClr val="F1E9E9"/>
                </a:solidFill>
                <a:latin typeface="Montserrat"/>
              </a:rPr>
              <a:t>Тема 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912161" y="4933156"/>
            <a:ext cx="678983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60"/>
              </a:lnSpc>
              <a:spcBef>
                <a:spcPct val="0"/>
              </a:spcBef>
            </a:pPr>
            <a:r>
              <a:rPr lang="en-US" sz="2300">
                <a:solidFill>
                  <a:srgbClr val="646464"/>
                </a:solidFill>
                <a:latin typeface="Montserrat Semi-Bold Bold"/>
              </a:rPr>
              <a:t>03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121105" y="5686320"/>
            <a:ext cx="510644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 u="sng">
                <a:solidFill>
                  <a:srgbClr val="F1E9E9"/>
                </a:solidFill>
                <a:latin typeface="Montserrat"/>
              </a:rPr>
              <a:t>Тема 4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912161" y="5749820"/>
            <a:ext cx="678983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60"/>
              </a:lnSpc>
              <a:spcBef>
                <a:spcPct val="0"/>
              </a:spcBef>
            </a:pPr>
            <a:r>
              <a:rPr lang="en-US" sz="2300">
                <a:solidFill>
                  <a:srgbClr val="646464"/>
                </a:solidFill>
                <a:latin typeface="Montserrat Semi-Bold Bold"/>
              </a:rPr>
              <a:t>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121105" y="6498221"/>
            <a:ext cx="510644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 u="sng">
                <a:solidFill>
                  <a:srgbClr val="F1E9E9"/>
                </a:solidFill>
                <a:latin typeface="Montserrat"/>
              </a:rPr>
              <a:t>Тема 5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912161" y="6561720"/>
            <a:ext cx="678983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60"/>
              </a:lnSpc>
              <a:spcBef>
                <a:spcPct val="0"/>
              </a:spcBef>
            </a:pPr>
            <a:r>
              <a:rPr lang="en-US" sz="2300">
                <a:solidFill>
                  <a:srgbClr val="646464"/>
                </a:solidFill>
                <a:latin typeface="Montserrat Semi-Bold Bold"/>
              </a:rPr>
              <a:t>05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1669252" y="7539897"/>
            <a:ext cx="6330226" cy="2280786"/>
            <a:chOff x="0" y="0"/>
            <a:chExt cx="8440301" cy="3041048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8440301" cy="3041048"/>
              <a:chOff x="0" y="0"/>
              <a:chExt cx="3460767" cy="1251930"/>
            </a:xfrm>
          </p:grpSpPr>
          <p:sp>
            <p:nvSpPr>
              <p:cNvPr name="Freeform 27" id="27"/>
              <p:cNvSpPr/>
              <p:nvPr/>
            </p:nvSpPr>
            <p:spPr>
              <a:xfrm>
                <a:off x="0" y="0"/>
                <a:ext cx="3460767" cy="1251930"/>
              </a:xfrm>
              <a:custGeom>
                <a:avLst/>
                <a:gdLst/>
                <a:ahLst/>
                <a:cxnLst/>
                <a:rect r="r" b="b" t="t" l="l"/>
                <a:pathLst>
                  <a:path h="1251930" w="3460767">
                    <a:moveTo>
                      <a:pt x="3336307" y="1251930"/>
                    </a:moveTo>
                    <a:lnTo>
                      <a:pt x="124460" y="1251930"/>
                    </a:lnTo>
                    <a:cubicBezTo>
                      <a:pt x="55880" y="1251930"/>
                      <a:pt x="0" y="1196050"/>
                      <a:pt x="0" y="112747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336307" y="0"/>
                    </a:lnTo>
                    <a:cubicBezTo>
                      <a:pt x="3404887" y="0"/>
                      <a:pt x="3460767" y="55880"/>
                      <a:pt x="3460767" y="124460"/>
                    </a:cubicBezTo>
                    <a:lnTo>
                      <a:pt x="3460767" y="1127470"/>
                    </a:lnTo>
                    <a:cubicBezTo>
                      <a:pt x="3460767" y="1196050"/>
                      <a:pt x="3404887" y="1251930"/>
                      <a:pt x="3336307" y="1251930"/>
                    </a:cubicBezTo>
                    <a:close/>
                  </a:path>
                </a:pathLst>
              </a:custGeom>
              <a:solidFill>
                <a:srgbClr val="F1E9E9"/>
              </a:solidFill>
            </p:spPr>
          </p:sp>
        </p:grpSp>
        <p:pic>
          <p:nvPicPr>
            <p:cNvPr name="Picture 28" id="28"/>
            <p:cNvPicPr>
              <a:picLocks noChangeAspect="true"/>
            </p:cNvPicPr>
            <p:nvPr/>
          </p:nvPicPr>
          <p:blipFill>
            <a:blip r:embed="rId5"/>
            <a:srcRect l="0" t="0" r="0" b="0"/>
            <a:stretch>
              <a:fillRect/>
            </a:stretch>
          </p:blipFill>
          <p:spPr>
            <a:xfrm flipH="false" flipV="false" rot="0">
              <a:off x="437911" y="428483"/>
              <a:ext cx="445452" cy="476101"/>
            </a:xfrm>
            <a:prstGeom prst="rect">
              <a:avLst/>
            </a:prstGeom>
          </p:spPr>
        </p:pic>
        <p:pic>
          <p:nvPicPr>
            <p:cNvPr name="Picture 29" id="29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2700000">
              <a:off x="427216" y="1466981"/>
              <a:ext cx="466842" cy="466842"/>
            </a:xfrm>
            <a:prstGeom prst="rect">
              <a:avLst/>
            </a:prstGeom>
          </p:spPr>
        </p:pic>
        <p:sp>
          <p:nvSpPr>
            <p:cNvPr name="TextBox 30" id="30"/>
            <p:cNvSpPr txBox="true"/>
            <p:nvPr/>
          </p:nvSpPr>
          <p:spPr>
            <a:xfrm rot="0">
              <a:off x="1240846" y="2401574"/>
              <a:ext cx="6777751" cy="210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387"/>
                </a:lnSpc>
                <a:spcBef>
                  <a:spcPct val="0"/>
                </a:spcBef>
              </a:pPr>
              <a:r>
                <a:rPr lang="en-US" sz="925">
                  <a:solidFill>
                    <a:srgbClr val="582CED"/>
                  </a:solidFill>
                  <a:latin typeface="Montserrat Italics"/>
                </a:rPr>
                <a:t>Пожалуйста, удалите эту запись после редактирования страницы. Спасибо!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1240846" y="471028"/>
              <a:ext cx="6777751" cy="15836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612"/>
                </a:lnSpc>
              </a:pPr>
              <a:r>
                <a:rPr lang="en-US" sz="1075">
                  <a:solidFill>
                    <a:srgbClr val="646464"/>
                  </a:solidFill>
                  <a:latin typeface="Montserrat"/>
                </a:rPr>
                <a:t>Совет: Используйте ссылки для перехода на другую страницу в вашей презентации. Ссылки лучше всего работают для подобных страниц!</a:t>
              </a:r>
            </a:p>
            <a:p>
              <a:pPr>
                <a:lnSpc>
                  <a:spcPts val="1612"/>
                </a:lnSpc>
              </a:pPr>
            </a:p>
            <a:p>
              <a:pPr>
                <a:lnSpc>
                  <a:spcPts val="1612"/>
                </a:lnSpc>
              </a:pPr>
              <a:r>
                <a:rPr lang="en-US" sz="1075">
                  <a:solidFill>
                    <a:srgbClr val="646464"/>
                  </a:solidFill>
                  <a:latin typeface="Montserrat"/>
                </a:rPr>
                <a:t>Как: Выделите текст, нажмите на символ ссылки на панели инструментов и выберите страницу вашей презентации, которую вы хотите подключить.</a:t>
              </a:r>
            </a:p>
          </p:txBody>
        </p:sp>
      </p:grpSp>
      <p:pic>
        <p:nvPicPr>
          <p:cNvPr name="Picture 32" id="32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255713" cy="639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1438275"/>
            <a:ext cx="1202667" cy="0"/>
          </a:xfrm>
          <a:prstGeom prst="line">
            <a:avLst/>
          </a:prstGeom>
          <a:ln cap="flat" w="47625">
            <a:solidFill>
              <a:srgbClr val="582CED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769" t="0" r="6769" b="0"/>
          <a:stretch>
            <a:fillRect/>
          </a:stretch>
        </p:blipFill>
        <p:spPr>
          <a:xfrm flipH="false" flipV="false" rot="0">
            <a:off x="7097687" y="3243883"/>
            <a:ext cx="4907320" cy="3799234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90600"/>
            <a:ext cx="5201984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00"/>
              </a:lnSpc>
            </a:pPr>
            <a:r>
              <a:rPr lang="en-US" sz="2000" u="none">
                <a:solidFill>
                  <a:srgbClr val="F1E9E9"/>
                </a:solidFill>
                <a:latin typeface="Montserrat"/>
              </a:rPr>
              <a:t>Тема 1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3857137"/>
            <a:ext cx="5201984" cy="2572726"/>
            <a:chOff x="0" y="0"/>
            <a:chExt cx="6935979" cy="343030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22225"/>
              <a:ext cx="6935979" cy="194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790"/>
                </a:lnSpc>
                <a:spcBef>
                  <a:spcPct val="0"/>
                </a:spcBef>
              </a:pPr>
              <a:r>
                <a:rPr lang="en-US" sz="4825" u="none">
                  <a:solidFill>
                    <a:srgbClr val="F1E9E9"/>
                  </a:solidFill>
                  <a:latin typeface="Montserrat Semi-Bold"/>
                </a:rPr>
                <a:t>Запишите свою тему или идею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520135"/>
              <a:ext cx="5643025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Кратко опишите, что вы хотите обсудить.</a:t>
              </a: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15763" t="0" r="15763" b="0"/>
          <a:stretch>
            <a:fillRect/>
          </a:stretch>
        </p:blipFill>
        <p:spPr>
          <a:xfrm flipH="false" flipV="false" rot="0">
            <a:off x="12327702" y="3243883"/>
            <a:ext cx="4931598" cy="3799234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921370" y="991777"/>
            <a:ext cx="337930" cy="3379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48" y="237222"/>
            <a:ext cx="17854104" cy="9812555"/>
            <a:chOff x="0" y="0"/>
            <a:chExt cx="2924524" cy="160730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924524" cy="1607309"/>
            </a:xfrm>
            <a:custGeom>
              <a:avLst/>
              <a:gdLst/>
              <a:ahLst/>
              <a:cxnLst/>
              <a:rect r="r" b="b" t="t" l="l"/>
              <a:pathLst>
                <a:path h="1607309" w="2924524">
                  <a:moveTo>
                    <a:pt x="2800064" y="1607309"/>
                  </a:moveTo>
                  <a:lnTo>
                    <a:pt x="124460" y="1607309"/>
                  </a:lnTo>
                  <a:cubicBezTo>
                    <a:pt x="55880" y="1607309"/>
                    <a:pt x="0" y="1551429"/>
                    <a:pt x="0" y="148284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800064" y="0"/>
                  </a:lnTo>
                  <a:cubicBezTo>
                    <a:pt x="2868644" y="0"/>
                    <a:pt x="2924524" y="55880"/>
                    <a:pt x="2924524" y="124460"/>
                  </a:cubicBezTo>
                  <a:lnTo>
                    <a:pt x="2924524" y="1482849"/>
                  </a:lnTo>
                  <a:cubicBezTo>
                    <a:pt x="2924524" y="1551429"/>
                    <a:pt x="2868644" y="1607309"/>
                    <a:pt x="2800064" y="1607309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sp>
        <p:nvSpPr>
          <p:cNvPr name="AutoShape 4" id="4"/>
          <p:cNvSpPr/>
          <p:nvPr/>
        </p:nvSpPr>
        <p:spPr>
          <a:xfrm rot="1834">
            <a:off x="216935" y="8887609"/>
            <a:ext cx="1785411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156557" y="3926682"/>
            <a:ext cx="6401175" cy="1485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910"/>
              </a:lnSpc>
              <a:spcBef>
                <a:spcPct val="0"/>
              </a:spcBef>
            </a:pPr>
            <a:r>
              <a:rPr lang="en-US" sz="4925" u="none">
                <a:solidFill>
                  <a:srgbClr val="F1E9E9"/>
                </a:solidFill>
                <a:latin typeface="Montserrat Semi-Bold"/>
              </a:rPr>
              <a:t>Добавьте заголовок раздела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9258300"/>
            <a:ext cx="5698321" cy="444519"/>
            <a:chOff x="0" y="0"/>
            <a:chExt cx="7597762" cy="592692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true" flipV="false" rot="0">
              <a:off x="0" y="0"/>
              <a:ext cx="592692" cy="592692"/>
            </a:xfrm>
            <a:prstGeom prst="rect">
              <a:avLst/>
            </a:prstGeom>
          </p:spPr>
        </p:pic>
        <p:sp>
          <p:nvSpPr>
            <p:cNvPr name="TextBox 8" id="8"/>
            <p:cNvSpPr txBox="true"/>
            <p:nvPr/>
          </p:nvSpPr>
          <p:spPr>
            <a:xfrm rot="0">
              <a:off x="1206196" y="79176"/>
              <a:ext cx="6391566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19"/>
                </a:lnSpc>
              </a:pPr>
              <a:r>
                <a:rPr lang="en-US" sz="1799" u="sng">
                  <a:solidFill>
                    <a:srgbClr val="646464"/>
                  </a:solidFill>
                  <a:latin typeface="Montserrat"/>
                </a:rPr>
                <a:t>Вернуться к Повестке дня</a:t>
              </a:r>
            </a:p>
          </p:txBody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24758" t="0" r="10722" b="74100"/>
          <a:stretch>
            <a:fillRect/>
          </a:stretch>
        </p:blipFill>
        <p:spPr>
          <a:xfrm flipH="false" flipV="false" rot="0">
            <a:off x="9401158" y="6422657"/>
            <a:ext cx="7376604" cy="2460189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15487873" y="9239790"/>
            <a:ext cx="481538" cy="481538"/>
            <a:chOff x="0" y="0"/>
            <a:chExt cx="642051" cy="64205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75556" y="197377"/>
              <a:ext cx="290938" cy="247298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16132817" y="9239790"/>
            <a:ext cx="481538" cy="481538"/>
            <a:chOff x="0" y="0"/>
            <a:chExt cx="642051" cy="64205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name="Picture 17" id="17"/>
            <p:cNvPicPr>
              <a:picLocks noChangeAspect="true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95802" y="197377"/>
              <a:ext cx="250447" cy="256988"/>
            </a:xfrm>
            <a:prstGeom prst="rect">
              <a:avLst/>
            </a:prstGeom>
          </p:spPr>
        </p:pic>
      </p:grpSp>
      <p:grpSp>
        <p:nvGrpSpPr>
          <p:cNvPr name="Group 18" id="18"/>
          <p:cNvGrpSpPr/>
          <p:nvPr/>
        </p:nvGrpSpPr>
        <p:grpSpPr>
          <a:xfrm rot="0">
            <a:off x="16777762" y="9239790"/>
            <a:ext cx="481538" cy="481538"/>
            <a:chOff x="0" y="0"/>
            <a:chExt cx="642051" cy="642051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20" id="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name="Picture 21" id="21"/>
            <p:cNvPicPr>
              <a:picLocks noChangeAspect="true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05355" y="192503"/>
              <a:ext cx="231341" cy="257046"/>
            </a:xfrm>
            <a:prstGeom prst="rect">
              <a:avLst/>
            </a:prstGeom>
          </p:spPr>
        </p:pic>
      </p:grpSp>
      <p:pic>
        <p:nvPicPr>
          <p:cNvPr name="Picture 22" id="22"/>
          <p:cNvPicPr>
            <a:picLocks noChangeAspect="true"/>
          </p:cNvPicPr>
          <p:nvPr/>
        </p:nvPicPr>
        <p:blipFill>
          <a:blip r:embed="rId11"/>
          <a:srcRect l="7147" t="0" r="7147" b="0"/>
          <a:stretch>
            <a:fillRect/>
          </a:stretch>
        </p:blipFill>
        <p:spPr>
          <a:xfrm flipH="false" flipV="false" rot="0">
            <a:off x="8799635" y="1060664"/>
            <a:ext cx="8459665" cy="7403082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255713" cy="639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74832"/>
          <a:stretch>
            <a:fillRect/>
          </a:stretch>
        </p:blipFill>
        <p:spPr>
          <a:xfrm flipH="false" flipV="false" rot="0">
            <a:off x="11500707" y="7878784"/>
            <a:ext cx="11517185" cy="2408216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370853" y="3679541"/>
            <a:ext cx="6888447" cy="3606971"/>
            <a:chOff x="0" y="0"/>
            <a:chExt cx="9184596" cy="480929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4369029"/>
              <a:ext cx="9184596" cy="4402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none">
                  <a:solidFill>
                    <a:srgbClr val="646464"/>
                  </a:solidFill>
                  <a:latin typeface="Montserrat"/>
                </a:rPr>
                <a:t>— УКАЗАТЬ АВТОРА ИЛИ ЦИТАТУ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9550"/>
              <a:ext cx="9184596" cy="3352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010"/>
                </a:lnSpc>
                <a:spcBef>
                  <a:spcPct val="0"/>
                </a:spcBef>
              </a:pPr>
              <a:r>
                <a:rPr lang="en-US" sz="4175" u="none">
                  <a:solidFill>
                    <a:srgbClr val="F1E9E9"/>
                  </a:solidFill>
                  <a:latin typeface="Montserrat Semi-Bold"/>
                </a:rPr>
                <a:t>Напишите оригинальное высказывание или вдохновляющую цитату</a:t>
              </a: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28700" y="2408216"/>
            <a:ext cx="8291623" cy="6149620"/>
            <a:chOff x="0" y="0"/>
            <a:chExt cx="13716000" cy="101727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3716000" cy="10172700"/>
            </a:xfrm>
            <a:custGeom>
              <a:avLst/>
              <a:gdLst/>
              <a:ahLst/>
              <a:cxnLst/>
              <a:rect r="r" b="b" t="t" l="l"/>
              <a:pathLst>
                <a:path h="101727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0172700"/>
                  </a:lnTo>
                  <a:lnTo>
                    <a:pt x="0" y="10172700"/>
                  </a:lnTo>
                  <a:close/>
                </a:path>
              </a:pathLst>
            </a:custGeom>
            <a:blipFill>
              <a:blip r:embed="rId3"/>
              <a:stretch>
                <a:fillRect l="0" r="0" t="-393" b="-393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>
              <a:off x="393700" y="615950"/>
              <a:ext cx="12941300" cy="9107742"/>
            </a:xfrm>
            <a:custGeom>
              <a:avLst/>
              <a:gdLst/>
              <a:ahLst/>
              <a:cxnLst/>
              <a:rect r="r" b="b" t="t" l="l"/>
              <a:pathLst>
                <a:path h="9107742" w="12941300">
                  <a:moveTo>
                    <a:pt x="12815112" y="9107742"/>
                  </a:moveTo>
                  <a:lnTo>
                    <a:pt x="126187" y="9107742"/>
                  </a:lnTo>
                  <a:cubicBezTo>
                    <a:pt x="56502" y="9107742"/>
                    <a:pt x="0" y="9051252"/>
                    <a:pt x="0" y="8981555"/>
                  </a:cubicBezTo>
                  <a:lnTo>
                    <a:pt x="0" y="0"/>
                  </a:lnTo>
                  <a:lnTo>
                    <a:pt x="12941300" y="0"/>
                  </a:lnTo>
                  <a:lnTo>
                    <a:pt x="12941300" y="8981554"/>
                  </a:lnTo>
                  <a:cubicBezTo>
                    <a:pt x="12941300" y="9051239"/>
                    <a:pt x="12884810" y="9107742"/>
                    <a:pt x="12815112" y="9107742"/>
                  </a:cubicBezTo>
                  <a:close/>
                </a:path>
              </a:pathLst>
            </a:custGeom>
            <a:blipFill>
              <a:blip r:embed="rId4"/>
              <a:stretch>
                <a:fillRect l="-2766" r="-2766" t="0" b="0"/>
              </a:stretch>
            </a:blip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003587" y="1028700"/>
            <a:ext cx="255713" cy="63928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2"/>
          <a:srcRect l="0" t="74832" r="0" b="0"/>
          <a:stretch>
            <a:fillRect/>
          </a:stretch>
        </p:blipFill>
        <p:spPr>
          <a:xfrm flipH="false" flipV="false" rot="0">
            <a:off x="-4932645" y="0"/>
            <a:ext cx="11517185" cy="240821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6285" t="0" r="26285" b="74832"/>
          <a:stretch>
            <a:fillRect/>
          </a:stretch>
        </p:blipFill>
        <p:spPr>
          <a:xfrm flipH="false" flipV="false" rot="0">
            <a:off x="0" y="2224397"/>
            <a:ext cx="18288000" cy="8062603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568755" y="1028700"/>
            <a:ext cx="4034575" cy="8229600"/>
            <a:chOff x="0" y="0"/>
            <a:chExt cx="660868" cy="1348019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60869" cy="1348019"/>
            </a:xfrm>
            <a:custGeom>
              <a:avLst/>
              <a:gdLst/>
              <a:ahLst/>
              <a:cxnLst/>
              <a:rect r="r" b="b" t="t" l="l"/>
              <a:pathLst>
                <a:path h="1348019" w="660869">
                  <a:moveTo>
                    <a:pt x="536408" y="1348019"/>
                  </a:moveTo>
                  <a:lnTo>
                    <a:pt x="124460" y="1348019"/>
                  </a:lnTo>
                  <a:cubicBezTo>
                    <a:pt x="55880" y="1348019"/>
                    <a:pt x="0" y="1292139"/>
                    <a:pt x="0" y="12235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6409" y="0"/>
                  </a:lnTo>
                  <a:cubicBezTo>
                    <a:pt x="604989" y="0"/>
                    <a:pt x="660869" y="55880"/>
                    <a:pt x="660869" y="124460"/>
                  </a:cubicBezTo>
                  <a:lnTo>
                    <a:pt x="660869" y="1223559"/>
                  </a:lnTo>
                  <a:cubicBezTo>
                    <a:pt x="660869" y="1292139"/>
                    <a:pt x="604989" y="1348019"/>
                    <a:pt x="536409" y="1348019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896740" y="1028700"/>
            <a:ext cx="4034575" cy="8229600"/>
            <a:chOff x="0" y="0"/>
            <a:chExt cx="660868" cy="1348019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60869" cy="1348019"/>
            </a:xfrm>
            <a:custGeom>
              <a:avLst/>
              <a:gdLst/>
              <a:ahLst/>
              <a:cxnLst/>
              <a:rect r="r" b="b" t="t" l="l"/>
              <a:pathLst>
                <a:path h="1348019" w="660869">
                  <a:moveTo>
                    <a:pt x="536408" y="1348019"/>
                  </a:moveTo>
                  <a:lnTo>
                    <a:pt x="124460" y="1348019"/>
                  </a:lnTo>
                  <a:cubicBezTo>
                    <a:pt x="55880" y="1348019"/>
                    <a:pt x="0" y="1292139"/>
                    <a:pt x="0" y="12235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6409" y="0"/>
                  </a:lnTo>
                  <a:cubicBezTo>
                    <a:pt x="604989" y="0"/>
                    <a:pt x="660869" y="55880"/>
                    <a:pt x="660869" y="124460"/>
                  </a:cubicBezTo>
                  <a:lnTo>
                    <a:pt x="660869" y="1223559"/>
                  </a:lnTo>
                  <a:cubicBezTo>
                    <a:pt x="660869" y="1292139"/>
                    <a:pt x="604989" y="1348019"/>
                    <a:pt x="536409" y="1348019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32269" t="0" r="22426" b="0"/>
          <a:stretch>
            <a:fillRect/>
          </a:stretch>
        </p:blipFill>
        <p:spPr>
          <a:xfrm flipH="false" flipV="false" rot="0">
            <a:off x="8896740" y="1953883"/>
            <a:ext cx="4034575" cy="3770057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3224725" y="1028700"/>
            <a:ext cx="4034575" cy="8229600"/>
            <a:chOff x="0" y="0"/>
            <a:chExt cx="660868" cy="1348019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60869" cy="1348019"/>
            </a:xfrm>
            <a:custGeom>
              <a:avLst/>
              <a:gdLst/>
              <a:ahLst/>
              <a:cxnLst/>
              <a:rect r="r" b="b" t="t" l="l"/>
              <a:pathLst>
                <a:path h="1348019" w="660869">
                  <a:moveTo>
                    <a:pt x="536408" y="1348019"/>
                  </a:moveTo>
                  <a:lnTo>
                    <a:pt x="124460" y="1348019"/>
                  </a:lnTo>
                  <a:cubicBezTo>
                    <a:pt x="55880" y="1348019"/>
                    <a:pt x="0" y="1292139"/>
                    <a:pt x="0" y="12235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6409" y="0"/>
                  </a:lnTo>
                  <a:cubicBezTo>
                    <a:pt x="604989" y="0"/>
                    <a:pt x="660869" y="55880"/>
                    <a:pt x="660869" y="124460"/>
                  </a:cubicBezTo>
                  <a:lnTo>
                    <a:pt x="660869" y="1223559"/>
                  </a:lnTo>
                  <a:cubicBezTo>
                    <a:pt x="660869" y="1292139"/>
                    <a:pt x="604989" y="1348019"/>
                    <a:pt x="536409" y="1348019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rcRect l="29026" t="0" r="0" b="0"/>
          <a:stretch>
            <a:fillRect/>
          </a:stretch>
        </p:blipFill>
        <p:spPr>
          <a:xfrm flipH="false" flipV="false" rot="0">
            <a:off x="13224725" y="1934176"/>
            <a:ext cx="4034575" cy="3789765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5"/>
          <a:srcRect l="14316" t="0" r="14316" b="0"/>
          <a:stretch>
            <a:fillRect/>
          </a:stretch>
        </p:blipFill>
        <p:spPr>
          <a:xfrm flipH="false" flipV="false" rot="0">
            <a:off x="4568755" y="1953883"/>
            <a:ext cx="4034575" cy="3770057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848675" y="1356127"/>
            <a:ext cx="337930" cy="33793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176660" y="1356127"/>
            <a:ext cx="337930" cy="33793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504645" y="1356127"/>
            <a:ext cx="337930" cy="337930"/>
          </a:xfrm>
          <a:prstGeom prst="rect">
            <a:avLst/>
          </a:prstGeom>
        </p:spPr>
      </p:pic>
      <p:grpSp>
        <p:nvGrpSpPr>
          <p:cNvPr name="Group 15" id="15"/>
          <p:cNvGrpSpPr/>
          <p:nvPr/>
        </p:nvGrpSpPr>
        <p:grpSpPr>
          <a:xfrm rot="0">
            <a:off x="5130836" y="6411415"/>
            <a:ext cx="2910413" cy="1636933"/>
            <a:chOff x="0" y="0"/>
            <a:chExt cx="3880551" cy="2182577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802511"/>
              <a:ext cx="3880551" cy="9330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905"/>
                </a:lnSpc>
              </a:pPr>
              <a:r>
                <a:rPr lang="en-US" sz="2075" u="none">
                  <a:solidFill>
                    <a:srgbClr val="F1E9E9"/>
                  </a:solidFill>
                  <a:latin typeface="Montserrat"/>
                </a:rPr>
                <a:t>Кратко опишите, что вы хотите обсудить.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458821" y="6411415"/>
            <a:ext cx="2910413" cy="1636933"/>
            <a:chOff x="0" y="0"/>
            <a:chExt cx="3880551" cy="2182577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802511"/>
              <a:ext cx="3880551" cy="9330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905"/>
                </a:lnSpc>
              </a:pPr>
              <a:r>
                <a:rPr lang="en-US" sz="2075" u="none">
                  <a:solidFill>
                    <a:srgbClr val="F1E9E9"/>
                  </a:solidFill>
                  <a:latin typeface="Montserrat"/>
                </a:rPr>
                <a:t>Кратко опишите, что вы хотите обсудить.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3786806" y="6411415"/>
            <a:ext cx="2910413" cy="1636933"/>
            <a:chOff x="0" y="0"/>
            <a:chExt cx="3880551" cy="2182577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-28575"/>
              <a:ext cx="3880551" cy="31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sz="1400" u="none">
                  <a:solidFill>
                    <a:srgbClr val="646464"/>
                  </a:solidFill>
                  <a:latin typeface="Montserrat"/>
                </a:rPr>
                <a:t>ДОБАВИТЬ ГЛАВНУЮ МЫСЛЬ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802511"/>
              <a:ext cx="3880551" cy="9330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905"/>
                </a:lnSpc>
              </a:pPr>
              <a:r>
                <a:rPr lang="en-US" sz="2075" u="none">
                  <a:solidFill>
                    <a:srgbClr val="F1E9E9"/>
                  </a:solidFill>
                  <a:latin typeface="Montserrat"/>
                </a:rPr>
                <a:t>Кратко опишите, что вы хотите обсудить.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028700" y="2290763"/>
            <a:ext cx="2919412" cy="2560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927"/>
              </a:lnSpc>
              <a:spcBef>
                <a:spcPct val="0"/>
              </a:spcBef>
            </a:pPr>
            <a:r>
              <a:rPr lang="en-US" sz="4075" u="none">
                <a:solidFill>
                  <a:srgbClr val="F1E9E9"/>
                </a:solidFill>
                <a:latin typeface="Montserrat Semi-Bold"/>
              </a:rPr>
              <a:t>Запишите свою тему или идею</a:t>
            </a:r>
          </a:p>
        </p:txBody>
      </p:sp>
      <p:pic>
        <p:nvPicPr>
          <p:cNvPr name="Picture 25" id="25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255713" cy="639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001582" y="3963988"/>
            <a:ext cx="5919788" cy="2359024"/>
            <a:chOff x="0" y="0"/>
            <a:chExt cx="7893050" cy="314536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705100"/>
              <a:ext cx="7893050" cy="4402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Кратко опишите, что вы хотите обсудить.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9525"/>
              <a:ext cx="7893050" cy="1971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880"/>
                </a:lnSpc>
                <a:spcBef>
                  <a:spcPct val="0"/>
                </a:spcBef>
              </a:pPr>
              <a:r>
                <a:rPr lang="en-US" sz="4900" u="none">
                  <a:solidFill>
                    <a:srgbClr val="F1E9E9"/>
                  </a:solidFill>
                  <a:latin typeface="Montserrat Semi-Bold"/>
                </a:rPr>
                <a:t>Запишите свою тему или идею</a:t>
              </a: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1028700" y="1438275"/>
            <a:ext cx="1202667" cy="0"/>
          </a:xfrm>
          <a:prstGeom prst="line">
            <a:avLst/>
          </a:prstGeom>
          <a:ln cap="flat" w="47625">
            <a:solidFill>
              <a:srgbClr val="582CED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6807" t="0" r="6807" b="13249"/>
          <a:stretch>
            <a:fillRect/>
          </a:stretch>
        </p:blipFill>
        <p:spPr>
          <a:xfrm flipH="false" flipV="false" rot="0">
            <a:off x="1043158" y="2368298"/>
            <a:ext cx="8534021" cy="638471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921370" y="991777"/>
            <a:ext cx="337930" cy="33793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5487873" y="9239790"/>
            <a:ext cx="481538" cy="481538"/>
            <a:chOff x="0" y="0"/>
            <a:chExt cx="642051" cy="64205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75556" y="197377"/>
              <a:ext cx="290938" cy="247298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16132817" y="9239790"/>
            <a:ext cx="481538" cy="481538"/>
            <a:chOff x="0" y="0"/>
            <a:chExt cx="642051" cy="642051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95802" y="197377"/>
              <a:ext cx="250447" cy="256988"/>
            </a:xfrm>
            <a:prstGeom prst="rect">
              <a:avLst/>
            </a:prstGeom>
          </p:spPr>
        </p:pic>
      </p:grpSp>
      <p:grpSp>
        <p:nvGrpSpPr>
          <p:cNvPr name="Group 16" id="16"/>
          <p:cNvGrpSpPr/>
          <p:nvPr/>
        </p:nvGrpSpPr>
        <p:grpSpPr>
          <a:xfrm rot="0">
            <a:off x="16777762" y="9239790"/>
            <a:ext cx="481538" cy="481538"/>
            <a:chOff x="0" y="0"/>
            <a:chExt cx="642051" cy="642051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pic>
          <p:nvPicPr>
            <p:cNvPr name="Picture 19" id="19"/>
            <p:cNvPicPr>
              <a:picLocks noChangeAspect="true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05355" y="192503"/>
              <a:ext cx="231341" cy="257046"/>
            </a:xfrm>
            <a:prstGeom prst="rect">
              <a:avLst/>
            </a:prstGeom>
          </p:spPr>
        </p:pic>
      </p:grpSp>
      <p:sp>
        <p:nvSpPr>
          <p:cNvPr name="TextBox 20" id="20"/>
          <p:cNvSpPr txBox="true"/>
          <p:nvPr/>
        </p:nvSpPr>
        <p:spPr>
          <a:xfrm rot="0">
            <a:off x="1028700" y="990600"/>
            <a:ext cx="5201984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00"/>
              </a:lnSpc>
            </a:pPr>
            <a:r>
              <a:rPr lang="en-US" sz="2000" u="none">
                <a:solidFill>
                  <a:srgbClr val="F1E9E9"/>
                </a:solidFill>
                <a:latin typeface="Montserrat"/>
              </a:rPr>
              <a:t>Тема 02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48" y="229485"/>
            <a:ext cx="7376604" cy="9826324"/>
            <a:chOff x="0" y="0"/>
            <a:chExt cx="1208297" cy="160956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208297" cy="1609564"/>
            </a:xfrm>
            <a:custGeom>
              <a:avLst/>
              <a:gdLst/>
              <a:ahLst/>
              <a:cxnLst/>
              <a:rect r="r" b="b" t="t" l="l"/>
              <a:pathLst>
                <a:path h="1609564" w="1208297">
                  <a:moveTo>
                    <a:pt x="1083837" y="1609564"/>
                  </a:moveTo>
                  <a:lnTo>
                    <a:pt x="124460" y="1609564"/>
                  </a:lnTo>
                  <a:cubicBezTo>
                    <a:pt x="55880" y="1609564"/>
                    <a:pt x="0" y="1553684"/>
                    <a:pt x="0" y="148510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83837" y="0"/>
                  </a:lnTo>
                  <a:cubicBezTo>
                    <a:pt x="1152417" y="0"/>
                    <a:pt x="1208297" y="55880"/>
                    <a:pt x="1208297" y="124460"/>
                  </a:cubicBezTo>
                  <a:lnTo>
                    <a:pt x="1208297" y="1485104"/>
                  </a:lnTo>
                  <a:cubicBezTo>
                    <a:pt x="1208297" y="1553684"/>
                    <a:pt x="1152417" y="1609564"/>
                    <a:pt x="1083837" y="1609564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921370" y="991777"/>
            <a:ext cx="337930" cy="33793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255713" cy="63928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rcRect l="24758" t="0" r="10722" b="74100"/>
          <a:stretch>
            <a:fillRect/>
          </a:stretch>
        </p:blipFill>
        <p:spPr>
          <a:xfrm flipH="false" flipV="false" rot="0">
            <a:off x="216948" y="7595620"/>
            <a:ext cx="7376604" cy="2460189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028700" y="3834908"/>
            <a:ext cx="5372100" cy="2594846"/>
            <a:chOff x="0" y="0"/>
            <a:chExt cx="7162800" cy="3459794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9525"/>
              <a:ext cx="7162800" cy="1971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880"/>
                </a:lnSpc>
                <a:spcBef>
                  <a:spcPct val="0"/>
                </a:spcBef>
              </a:pPr>
              <a:r>
                <a:rPr lang="en-US" sz="4900" u="none">
                  <a:solidFill>
                    <a:srgbClr val="F1E9E9"/>
                  </a:solidFill>
                  <a:latin typeface="Montserrat Semi-Bold"/>
                </a:rPr>
                <a:t>Запишите свою тему или идею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549629"/>
              <a:ext cx="5638800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Кратко опишите, что вы хотите обсудить.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686149" y="2886198"/>
            <a:ext cx="7091612" cy="4709422"/>
            <a:chOff x="0" y="0"/>
            <a:chExt cx="9455483" cy="627922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607499" y="5967430"/>
              <a:ext cx="675999" cy="31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59"/>
                </a:lnSpc>
              </a:pPr>
              <a:r>
                <a:rPr lang="en-US" sz="1399">
                  <a:solidFill>
                    <a:srgbClr val="F1E9E9"/>
                  </a:solidFill>
                  <a:latin typeface="Montserrat"/>
                </a:rPr>
                <a:t>Item 1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2597707" y="5967430"/>
              <a:ext cx="726628" cy="31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59"/>
                </a:lnSpc>
              </a:pPr>
              <a:r>
                <a:rPr lang="en-US" sz="1399">
                  <a:solidFill>
                    <a:srgbClr val="F1E9E9"/>
                  </a:solidFill>
                  <a:latin typeface="Montserrat"/>
                </a:rPr>
                <a:t>Item 2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4611680" y="5967430"/>
              <a:ext cx="729728" cy="31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59"/>
                </a:lnSpc>
              </a:pPr>
              <a:r>
                <a:rPr lang="en-US" sz="1399">
                  <a:solidFill>
                    <a:srgbClr val="F1E9E9"/>
                  </a:solidFill>
                  <a:latin typeface="Montserrat"/>
                </a:rPr>
                <a:t>Item 3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6627784" y="5967430"/>
              <a:ext cx="728565" cy="31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59"/>
                </a:lnSpc>
              </a:pPr>
              <a:r>
                <a:rPr lang="en-US" sz="1399">
                  <a:solidFill>
                    <a:srgbClr val="F1E9E9"/>
                  </a:solidFill>
                  <a:latin typeface="Montserrat"/>
                </a:rPr>
                <a:t>Item 4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8643694" y="5967430"/>
              <a:ext cx="727791" cy="31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59"/>
                </a:lnSpc>
              </a:pPr>
              <a:r>
                <a:rPr lang="en-US" sz="1399">
                  <a:solidFill>
                    <a:srgbClr val="F1E9E9"/>
                  </a:solidFill>
                  <a:latin typeface="Montserrat"/>
                </a:rPr>
                <a:t>Item 5</a:t>
              </a:r>
            </a:p>
          </p:txBody>
        </p:sp>
        <p:grpSp>
          <p:nvGrpSpPr>
            <p:cNvPr name="Group 16" id="16"/>
            <p:cNvGrpSpPr>
              <a:grpSpLocks noChangeAspect="true"/>
            </p:cNvGrpSpPr>
            <p:nvPr/>
          </p:nvGrpSpPr>
          <p:grpSpPr>
            <a:xfrm rot="0">
              <a:off x="497604" y="141612"/>
              <a:ext cx="8957879" cy="5735859"/>
              <a:chOff x="0" y="0"/>
              <a:chExt cx="13763106" cy="8812715"/>
            </a:xfrm>
          </p:grpSpPr>
          <p:sp>
            <p:nvSpPr>
              <p:cNvPr name="Freeform 17" id="17"/>
              <p:cNvSpPr/>
              <p:nvPr/>
            </p:nvSpPr>
            <p:spPr>
              <a:xfrm>
                <a:off x="0" y="-6350"/>
                <a:ext cx="1376310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3763106">
                    <a:moveTo>
                      <a:pt x="0" y="0"/>
                    </a:moveTo>
                    <a:lnTo>
                      <a:pt x="13763106" y="0"/>
                    </a:lnTo>
                    <a:lnTo>
                      <a:pt x="1376310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1E9E9"/>
              </a:solidFill>
            </p:spPr>
          </p:sp>
          <p:sp>
            <p:nvSpPr>
              <p:cNvPr name="Freeform 18" id="18"/>
              <p:cNvSpPr/>
              <p:nvPr/>
            </p:nvSpPr>
            <p:spPr>
              <a:xfrm>
                <a:off x="0" y="1756193"/>
                <a:ext cx="1376310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3763106">
                    <a:moveTo>
                      <a:pt x="0" y="0"/>
                    </a:moveTo>
                    <a:lnTo>
                      <a:pt x="13763106" y="0"/>
                    </a:lnTo>
                    <a:lnTo>
                      <a:pt x="1376310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1E9E9"/>
              </a:solidFill>
            </p:spPr>
          </p:sp>
          <p:sp>
            <p:nvSpPr>
              <p:cNvPr name="Freeform 19" id="19"/>
              <p:cNvSpPr/>
              <p:nvPr/>
            </p:nvSpPr>
            <p:spPr>
              <a:xfrm>
                <a:off x="0" y="3518736"/>
                <a:ext cx="1376310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3763106">
                    <a:moveTo>
                      <a:pt x="0" y="0"/>
                    </a:moveTo>
                    <a:lnTo>
                      <a:pt x="13763106" y="0"/>
                    </a:lnTo>
                    <a:lnTo>
                      <a:pt x="1376310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1E9E9"/>
              </a:solidFill>
            </p:spPr>
          </p:sp>
          <p:sp>
            <p:nvSpPr>
              <p:cNvPr name="Freeform 20" id="20"/>
              <p:cNvSpPr/>
              <p:nvPr/>
            </p:nvSpPr>
            <p:spPr>
              <a:xfrm>
                <a:off x="0" y="5281279"/>
                <a:ext cx="1376310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3763106">
                    <a:moveTo>
                      <a:pt x="0" y="0"/>
                    </a:moveTo>
                    <a:lnTo>
                      <a:pt x="13763106" y="0"/>
                    </a:lnTo>
                    <a:lnTo>
                      <a:pt x="1376310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1E9E9"/>
              </a:solidFill>
            </p:spPr>
          </p:sp>
          <p:sp>
            <p:nvSpPr>
              <p:cNvPr name="Freeform 21" id="21"/>
              <p:cNvSpPr/>
              <p:nvPr/>
            </p:nvSpPr>
            <p:spPr>
              <a:xfrm>
                <a:off x="0" y="7043822"/>
                <a:ext cx="1376310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3763106">
                    <a:moveTo>
                      <a:pt x="0" y="0"/>
                    </a:moveTo>
                    <a:lnTo>
                      <a:pt x="13763106" y="0"/>
                    </a:lnTo>
                    <a:lnTo>
                      <a:pt x="1376310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1E9E9"/>
              </a:solidFill>
            </p:spPr>
          </p:sp>
          <p:sp>
            <p:nvSpPr>
              <p:cNvPr name="Freeform 22" id="22"/>
              <p:cNvSpPr/>
              <p:nvPr/>
            </p:nvSpPr>
            <p:spPr>
              <a:xfrm>
                <a:off x="0" y="8806366"/>
                <a:ext cx="1376310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3763106">
                    <a:moveTo>
                      <a:pt x="0" y="0"/>
                    </a:moveTo>
                    <a:lnTo>
                      <a:pt x="13763106" y="0"/>
                    </a:lnTo>
                    <a:lnTo>
                      <a:pt x="1376310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1E9E9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1937" y="-28575"/>
              <a:ext cx="377134" cy="31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959"/>
                </a:lnSpc>
              </a:pPr>
              <a:r>
                <a:rPr lang="en-US" sz="1399">
                  <a:solidFill>
                    <a:srgbClr val="F1E9E9"/>
                  </a:solidFill>
                  <a:latin typeface="Montserrat"/>
                </a:rPr>
                <a:t>50 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1162" y="1118597"/>
              <a:ext cx="377909" cy="31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959"/>
                </a:lnSpc>
              </a:pPr>
              <a:r>
                <a:rPr lang="en-US" sz="1399">
                  <a:solidFill>
                    <a:srgbClr val="F1E9E9"/>
                  </a:solidFill>
                  <a:latin typeface="Montserrat"/>
                </a:rPr>
                <a:t>40 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2265769"/>
              <a:ext cx="379071" cy="31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959"/>
                </a:lnSpc>
              </a:pPr>
              <a:r>
                <a:rPr lang="en-US" sz="1399">
                  <a:solidFill>
                    <a:srgbClr val="F1E9E9"/>
                  </a:solidFill>
                  <a:latin typeface="Montserrat"/>
                </a:rPr>
                <a:t>30 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3100" y="3412940"/>
              <a:ext cx="375971" cy="31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959"/>
                </a:lnSpc>
              </a:pPr>
              <a:r>
                <a:rPr lang="en-US" sz="1399">
                  <a:solidFill>
                    <a:srgbClr val="F1E9E9"/>
                  </a:solidFill>
                  <a:latin typeface="Montserrat"/>
                </a:rPr>
                <a:t>20 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53858" y="4560112"/>
              <a:ext cx="325213" cy="31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959"/>
                </a:lnSpc>
              </a:pPr>
              <a:r>
                <a:rPr lang="en-US" sz="1399">
                  <a:solidFill>
                    <a:srgbClr val="F1E9E9"/>
                  </a:solidFill>
                  <a:latin typeface="Montserrat"/>
                </a:rPr>
                <a:t>10 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156149" y="5707284"/>
              <a:ext cx="222922" cy="31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959"/>
                </a:lnSpc>
              </a:pPr>
              <a:r>
                <a:rPr lang="en-US" sz="1399">
                  <a:solidFill>
                    <a:srgbClr val="F1E9E9"/>
                  </a:solidFill>
                  <a:latin typeface="Montserrat"/>
                </a:rPr>
                <a:t>0 </a:t>
              </a:r>
            </a:p>
          </p:txBody>
        </p:sp>
        <p:grpSp>
          <p:nvGrpSpPr>
            <p:cNvPr name="Group 29" id="29"/>
            <p:cNvGrpSpPr>
              <a:grpSpLocks noChangeAspect="true"/>
            </p:cNvGrpSpPr>
            <p:nvPr/>
          </p:nvGrpSpPr>
          <p:grpSpPr>
            <a:xfrm rot="0">
              <a:off x="497604" y="141612"/>
              <a:ext cx="8957879" cy="5735859"/>
              <a:chOff x="0" y="0"/>
              <a:chExt cx="13763106" cy="8812715"/>
            </a:xfrm>
          </p:grpSpPr>
          <p:sp>
            <p:nvSpPr>
              <p:cNvPr name="Freeform 30" id="30"/>
              <p:cNvSpPr/>
              <p:nvPr/>
            </p:nvSpPr>
            <p:spPr>
              <a:xfrm>
                <a:off x="0" y="8812716"/>
                <a:ext cx="441837" cy="0"/>
              </a:xfrm>
              <a:custGeom>
                <a:avLst/>
                <a:gdLst/>
                <a:ahLst/>
                <a:cxnLst/>
                <a:rect r="r" b="b" t="t" l="l"/>
                <a:pathLst>
                  <a:path h="0" w="441837">
                    <a:moveTo>
                      <a:pt x="0" y="0"/>
                    </a:moveTo>
                    <a:lnTo>
                      <a:pt x="0" y="0"/>
                    </a:lnTo>
                    <a:lnTo>
                      <a:pt x="441837" y="0"/>
                    </a:lnTo>
                    <a:lnTo>
                      <a:pt x="441837" y="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  <p:sp>
            <p:nvSpPr>
              <p:cNvPr name="Freeform 31" id="31"/>
              <p:cNvSpPr/>
              <p:nvPr/>
            </p:nvSpPr>
            <p:spPr>
              <a:xfrm>
                <a:off x="3096699" y="6695124"/>
                <a:ext cx="441837" cy="2117592"/>
              </a:xfrm>
              <a:custGeom>
                <a:avLst/>
                <a:gdLst/>
                <a:ahLst/>
                <a:cxnLst/>
                <a:rect r="r" b="b" t="t" l="l"/>
                <a:pathLst>
                  <a:path h="2117592" w="441837">
                    <a:moveTo>
                      <a:pt x="0" y="2117592"/>
                    </a:moveTo>
                    <a:lnTo>
                      <a:pt x="0" y="35347"/>
                    </a:lnTo>
                    <a:cubicBezTo>
                      <a:pt x="0" y="15825"/>
                      <a:pt x="15825" y="0"/>
                      <a:pt x="35347" y="0"/>
                    </a:cubicBezTo>
                    <a:lnTo>
                      <a:pt x="406489" y="0"/>
                    </a:lnTo>
                    <a:cubicBezTo>
                      <a:pt x="426011" y="0"/>
                      <a:pt x="441837" y="15825"/>
                      <a:pt x="441837" y="35347"/>
                    </a:cubicBezTo>
                    <a:lnTo>
                      <a:pt x="441837" y="2117592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  <p:sp>
            <p:nvSpPr>
              <p:cNvPr name="Freeform 32" id="32"/>
              <p:cNvSpPr/>
              <p:nvPr/>
            </p:nvSpPr>
            <p:spPr>
              <a:xfrm>
                <a:off x="6193398" y="2108702"/>
                <a:ext cx="441837" cy="6704014"/>
              </a:xfrm>
              <a:custGeom>
                <a:avLst/>
                <a:gdLst/>
                <a:ahLst/>
                <a:cxnLst/>
                <a:rect r="r" b="b" t="t" l="l"/>
                <a:pathLst>
                  <a:path h="6704014" w="441837">
                    <a:moveTo>
                      <a:pt x="0" y="6704014"/>
                    </a:moveTo>
                    <a:lnTo>
                      <a:pt x="0" y="35347"/>
                    </a:lnTo>
                    <a:cubicBezTo>
                      <a:pt x="0" y="25972"/>
                      <a:pt x="3724" y="16981"/>
                      <a:pt x="10352" y="10353"/>
                    </a:cubicBezTo>
                    <a:cubicBezTo>
                      <a:pt x="16981" y="3724"/>
                      <a:pt x="25972" y="0"/>
                      <a:pt x="35347" y="0"/>
                    </a:cubicBezTo>
                    <a:lnTo>
                      <a:pt x="406490" y="0"/>
                    </a:lnTo>
                    <a:cubicBezTo>
                      <a:pt x="426011" y="0"/>
                      <a:pt x="441837" y="15825"/>
                      <a:pt x="441837" y="35347"/>
                    </a:cubicBezTo>
                    <a:lnTo>
                      <a:pt x="441837" y="6704014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>
                <a:off x="9290097" y="3520323"/>
                <a:ext cx="441837" cy="5292392"/>
              </a:xfrm>
              <a:custGeom>
                <a:avLst/>
                <a:gdLst/>
                <a:ahLst/>
                <a:cxnLst/>
                <a:rect r="r" b="b" t="t" l="l"/>
                <a:pathLst>
                  <a:path h="5292392" w="441837">
                    <a:moveTo>
                      <a:pt x="0" y="5292393"/>
                    </a:moveTo>
                    <a:lnTo>
                      <a:pt x="0" y="35348"/>
                    </a:lnTo>
                    <a:cubicBezTo>
                      <a:pt x="0" y="15826"/>
                      <a:pt x="15825" y="0"/>
                      <a:pt x="35346" y="0"/>
                    </a:cubicBezTo>
                    <a:lnTo>
                      <a:pt x="406489" y="0"/>
                    </a:lnTo>
                    <a:cubicBezTo>
                      <a:pt x="426011" y="0"/>
                      <a:pt x="441836" y="15826"/>
                      <a:pt x="441836" y="35348"/>
                    </a:cubicBezTo>
                    <a:lnTo>
                      <a:pt x="441836" y="5292393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  <p:sp>
            <p:nvSpPr>
              <p:cNvPr name="Freeform 34" id="34"/>
              <p:cNvSpPr/>
              <p:nvPr/>
            </p:nvSpPr>
            <p:spPr>
              <a:xfrm>
                <a:off x="12386795" y="3168513"/>
                <a:ext cx="441837" cy="5644202"/>
              </a:xfrm>
              <a:custGeom>
                <a:avLst/>
                <a:gdLst/>
                <a:ahLst/>
                <a:cxnLst/>
                <a:rect r="r" b="b" t="t" l="l"/>
                <a:pathLst>
                  <a:path h="5644202" w="441837">
                    <a:moveTo>
                      <a:pt x="0" y="5644203"/>
                    </a:moveTo>
                    <a:lnTo>
                      <a:pt x="0" y="35347"/>
                    </a:lnTo>
                    <a:cubicBezTo>
                      <a:pt x="0" y="15826"/>
                      <a:pt x="15825" y="1"/>
                      <a:pt x="35347" y="0"/>
                    </a:cubicBezTo>
                    <a:lnTo>
                      <a:pt x="406490" y="0"/>
                    </a:lnTo>
                    <a:cubicBezTo>
                      <a:pt x="415865" y="0"/>
                      <a:pt x="424856" y="3724"/>
                      <a:pt x="431485" y="10353"/>
                    </a:cubicBezTo>
                    <a:cubicBezTo>
                      <a:pt x="438114" y="16982"/>
                      <a:pt x="441837" y="25973"/>
                      <a:pt x="441837" y="35347"/>
                    </a:cubicBezTo>
                    <a:lnTo>
                      <a:pt x="441837" y="5644203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  <p:sp>
            <p:nvSpPr>
              <p:cNvPr name="Freeform 35" id="35"/>
              <p:cNvSpPr/>
              <p:nvPr/>
            </p:nvSpPr>
            <p:spPr>
              <a:xfrm>
                <a:off x="467237" y="6689197"/>
                <a:ext cx="441837" cy="2123518"/>
              </a:xfrm>
              <a:custGeom>
                <a:avLst/>
                <a:gdLst/>
                <a:ahLst/>
                <a:cxnLst/>
                <a:rect r="r" b="b" t="t" l="l"/>
                <a:pathLst>
                  <a:path h="2123518" w="441837">
                    <a:moveTo>
                      <a:pt x="0" y="2123519"/>
                    </a:moveTo>
                    <a:lnTo>
                      <a:pt x="0" y="35347"/>
                    </a:lnTo>
                    <a:cubicBezTo>
                      <a:pt x="0" y="15826"/>
                      <a:pt x="15825" y="0"/>
                      <a:pt x="35347" y="0"/>
                    </a:cubicBezTo>
                    <a:lnTo>
                      <a:pt x="406490" y="0"/>
                    </a:lnTo>
                    <a:cubicBezTo>
                      <a:pt x="426011" y="0"/>
                      <a:pt x="441836" y="15826"/>
                      <a:pt x="441837" y="35347"/>
                    </a:cubicBezTo>
                    <a:lnTo>
                      <a:pt x="441837" y="2123519"/>
                    </a:lnTo>
                    <a:close/>
                  </a:path>
                </a:pathLst>
              </a:custGeom>
              <a:solidFill>
                <a:srgbClr val="646464"/>
              </a:solidFill>
            </p:spPr>
          </p:sp>
          <p:sp>
            <p:nvSpPr>
              <p:cNvPr name="Freeform 36" id="36"/>
              <p:cNvSpPr/>
              <p:nvPr/>
            </p:nvSpPr>
            <p:spPr>
              <a:xfrm>
                <a:off x="3563936" y="8106852"/>
                <a:ext cx="441837" cy="705864"/>
              </a:xfrm>
              <a:custGeom>
                <a:avLst/>
                <a:gdLst/>
                <a:ahLst/>
                <a:cxnLst/>
                <a:rect r="r" b="b" t="t" l="l"/>
                <a:pathLst>
                  <a:path h="705864" w="441837">
                    <a:moveTo>
                      <a:pt x="0" y="705864"/>
                    </a:moveTo>
                    <a:lnTo>
                      <a:pt x="0" y="35346"/>
                    </a:lnTo>
                    <a:cubicBezTo>
                      <a:pt x="0" y="15825"/>
                      <a:pt x="15825" y="0"/>
                      <a:pt x="35347" y="0"/>
                    </a:cubicBezTo>
                    <a:lnTo>
                      <a:pt x="406489" y="0"/>
                    </a:lnTo>
                    <a:cubicBezTo>
                      <a:pt x="426011" y="0"/>
                      <a:pt x="441837" y="15825"/>
                      <a:pt x="441837" y="35346"/>
                    </a:cubicBezTo>
                    <a:lnTo>
                      <a:pt x="441837" y="705864"/>
                    </a:lnTo>
                    <a:close/>
                  </a:path>
                </a:pathLst>
              </a:custGeom>
              <a:solidFill>
                <a:srgbClr val="646464"/>
              </a:solidFill>
            </p:spPr>
          </p:sp>
          <p:sp>
            <p:nvSpPr>
              <p:cNvPr name="Freeform 37" id="37"/>
              <p:cNvSpPr/>
              <p:nvPr/>
            </p:nvSpPr>
            <p:spPr>
              <a:xfrm>
                <a:off x="6660635" y="5284287"/>
                <a:ext cx="441837" cy="3528428"/>
              </a:xfrm>
              <a:custGeom>
                <a:avLst/>
                <a:gdLst/>
                <a:ahLst/>
                <a:cxnLst/>
                <a:rect r="r" b="b" t="t" l="l"/>
                <a:pathLst>
                  <a:path h="3528428" w="441837">
                    <a:moveTo>
                      <a:pt x="0" y="3528429"/>
                    </a:moveTo>
                    <a:lnTo>
                      <a:pt x="0" y="35347"/>
                    </a:lnTo>
                    <a:cubicBezTo>
                      <a:pt x="0" y="15826"/>
                      <a:pt x="15825" y="0"/>
                      <a:pt x="35346" y="0"/>
                    </a:cubicBezTo>
                    <a:lnTo>
                      <a:pt x="406489" y="0"/>
                    </a:lnTo>
                    <a:cubicBezTo>
                      <a:pt x="426011" y="0"/>
                      <a:pt x="441836" y="15826"/>
                      <a:pt x="441836" y="35347"/>
                    </a:cubicBezTo>
                    <a:lnTo>
                      <a:pt x="441836" y="3528429"/>
                    </a:lnTo>
                    <a:close/>
                  </a:path>
                </a:pathLst>
              </a:custGeom>
              <a:solidFill>
                <a:srgbClr val="646464"/>
              </a:solidFill>
            </p:spPr>
          </p:sp>
          <p:sp>
            <p:nvSpPr>
              <p:cNvPr name="Freeform 38" id="38"/>
              <p:cNvSpPr/>
              <p:nvPr/>
            </p:nvSpPr>
            <p:spPr>
              <a:xfrm>
                <a:off x="9757333" y="6166519"/>
                <a:ext cx="441837" cy="2646196"/>
              </a:xfrm>
              <a:custGeom>
                <a:avLst/>
                <a:gdLst/>
                <a:ahLst/>
                <a:cxnLst/>
                <a:rect r="r" b="b" t="t" l="l"/>
                <a:pathLst>
                  <a:path h="2646196" w="441837">
                    <a:moveTo>
                      <a:pt x="0" y="2646197"/>
                    </a:moveTo>
                    <a:lnTo>
                      <a:pt x="0" y="35347"/>
                    </a:lnTo>
                    <a:cubicBezTo>
                      <a:pt x="0" y="15826"/>
                      <a:pt x="15825" y="0"/>
                      <a:pt x="35347" y="0"/>
                    </a:cubicBezTo>
                    <a:lnTo>
                      <a:pt x="406490" y="0"/>
                    </a:lnTo>
                    <a:cubicBezTo>
                      <a:pt x="426011" y="0"/>
                      <a:pt x="441837" y="15826"/>
                      <a:pt x="441837" y="35347"/>
                    </a:cubicBezTo>
                    <a:lnTo>
                      <a:pt x="441837" y="2646197"/>
                    </a:lnTo>
                    <a:close/>
                  </a:path>
                </a:pathLst>
              </a:custGeom>
              <a:solidFill>
                <a:srgbClr val="646464"/>
              </a:solidFill>
            </p:spPr>
          </p:sp>
          <p:sp>
            <p:nvSpPr>
              <p:cNvPr name="Freeform 39" id="39"/>
              <p:cNvSpPr/>
              <p:nvPr/>
            </p:nvSpPr>
            <p:spPr>
              <a:xfrm>
                <a:off x="12854032" y="-6350"/>
                <a:ext cx="441837" cy="8819066"/>
              </a:xfrm>
              <a:custGeom>
                <a:avLst/>
                <a:gdLst/>
                <a:ahLst/>
                <a:cxnLst/>
                <a:rect r="r" b="b" t="t" l="l"/>
                <a:pathLst>
                  <a:path h="8819066" w="441837">
                    <a:moveTo>
                      <a:pt x="0" y="8819066"/>
                    </a:moveTo>
                    <a:lnTo>
                      <a:pt x="0" y="35347"/>
                    </a:lnTo>
                    <a:cubicBezTo>
                      <a:pt x="0" y="15825"/>
                      <a:pt x="15826" y="0"/>
                      <a:pt x="35347" y="0"/>
                    </a:cubicBezTo>
                    <a:lnTo>
                      <a:pt x="406490" y="0"/>
                    </a:lnTo>
                    <a:cubicBezTo>
                      <a:pt x="426012" y="0"/>
                      <a:pt x="441837" y="15825"/>
                      <a:pt x="441837" y="35347"/>
                    </a:cubicBezTo>
                    <a:lnTo>
                      <a:pt x="441837" y="8819066"/>
                    </a:lnTo>
                    <a:close/>
                  </a:path>
                </a:pathLst>
              </a:custGeom>
              <a:solidFill>
                <a:srgbClr val="646464"/>
              </a:solidFill>
            </p:spPr>
          </p:sp>
          <p:sp>
            <p:nvSpPr>
              <p:cNvPr name="Freeform 40" id="40"/>
              <p:cNvSpPr/>
              <p:nvPr/>
            </p:nvSpPr>
            <p:spPr>
              <a:xfrm>
                <a:off x="934474" y="5627438"/>
                <a:ext cx="441837" cy="3185278"/>
              </a:xfrm>
              <a:custGeom>
                <a:avLst/>
                <a:gdLst/>
                <a:ahLst/>
                <a:cxnLst/>
                <a:rect r="r" b="b" t="t" l="l"/>
                <a:pathLst>
                  <a:path h="3185278" w="441837">
                    <a:moveTo>
                      <a:pt x="0" y="3185278"/>
                    </a:moveTo>
                    <a:lnTo>
                      <a:pt x="0" y="35347"/>
                    </a:lnTo>
                    <a:cubicBezTo>
                      <a:pt x="0" y="15825"/>
                      <a:pt x="15825" y="0"/>
                      <a:pt x="35347" y="0"/>
                    </a:cubicBezTo>
                    <a:lnTo>
                      <a:pt x="406490" y="0"/>
                    </a:lnTo>
                    <a:cubicBezTo>
                      <a:pt x="426011" y="0"/>
                      <a:pt x="441836" y="15825"/>
                      <a:pt x="441837" y="35347"/>
                    </a:cubicBezTo>
                    <a:lnTo>
                      <a:pt x="441837" y="3185278"/>
                    </a:lnTo>
                    <a:close/>
                  </a:path>
                </a:pathLst>
              </a:custGeom>
              <a:solidFill>
                <a:srgbClr val="582CED"/>
              </a:solidFill>
            </p:spPr>
          </p:sp>
          <p:sp>
            <p:nvSpPr>
              <p:cNvPr name="Freeform 41" id="41"/>
              <p:cNvSpPr/>
              <p:nvPr/>
            </p:nvSpPr>
            <p:spPr>
              <a:xfrm>
                <a:off x="4031173" y="3518736"/>
                <a:ext cx="441837" cy="5293980"/>
              </a:xfrm>
              <a:custGeom>
                <a:avLst/>
                <a:gdLst/>
                <a:ahLst/>
                <a:cxnLst/>
                <a:rect r="r" b="b" t="t" l="l"/>
                <a:pathLst>
                  <a:path h="5293980" w="441837">
                    <a:moveTo>
                      <a:pt x="0" y="5293980"/>
                    </a:moveTo>
                    <a:lnTo>
                      <a:pt x="0" y="35347"/>
                    </a:lnTo>
                    <a:cubicBezTo>
                      <a:pt x="0" y="25972"/>
                      <a:pt x="3724" y="16982"/>
                      <a:pt x="10352" y="10353"/>
                    </a:cubicBezTo>
                    <a:cubicBezTo>
                      <a:pt x="16981" y="3724"/>
                      <a:pt x="25972" y="0"/>
                      <a:pt x="35347" y="0"/>
                    </a:cubicBezTo>
                    <a:lnTo>
                      <a:pt x="406489" y="0"/>
                    </a:lnTo>
                    <a:cubicBezTo>
                      <a:pt x="415864" y="0"/>
                      <a:pt x="424855" y="3724"/>
                      <a:pt x="431484" y="10353"/>
                    </a:cubicBezTo>
                    <a:cubicBezTo>
                      <a:pt x="438112" y="16982"/>
                      <a:pt x="441837" y="25972"/>
                      <a:pt x="441837" y="35347"/>
                    </a:cubicBezTo>
                    <a:lnTo>
                      <a:pt x="441837" y="5293980"/>
                    </a:lnTo>
                    <a:close/>
                  </a:path>
                </a:pathLst>
              </a:custGeom>
              <a:solidFill>
                <a:srgbClr val="582CED"/>
              </a:solidFill>
            </p:spPr>
          </p:sp>
          <p:sp>
            <p:nvSpPr>
              <p:cNvPr name="Freeform 42" id="42"/>
              <p:cNvSpPr/>
              <p:nvPr/>
            </p:nvSpPr>
            <p:spPr>
              <a:xfrm>
                <a:off x="7127871" y="4402180"/>
                <a:ext cx="441837" cy="4410535"/>
              </a:xfrm>
              <a:custGeom>
                <a:avLst/>
                <a:gdLst/>
                <a:ahLst/>
                <a:cxnLst/>
                <a:rect r="r" b="b" t="t" l="l"/>
                <a:pathLst>
                  <a:path h="4410535" w="441837">
                    <a:moveTo>
                      <a:pt x="0" y="4410536"/>
                    </a:moveTo>
                    <a:lnTo>
                      <a:pt x="0" y="35347"/>
                    </a:lnTo>
                    <a:cubicBezTo>
                      <a:pt x="0" y="25972"/>
                      <a:pt x="3725" y="16982"/>
                      <a:pt x="10353" y="10353"/>
                    </a:cubicBezTo>
                    <a:cubicBezTo>
                      <a:pt x="16982" y="3724"/>
                      <a:pt x="25973" y="0"/>
                      <a:pt x="35348" y="0"/>
                    </a:cubicBezTo>
                    <a:lnTo>
                      <a:pt x="406490" y="0"/>
                    </a:lnTo>
                    <a:cubicBezTo>
                      <a:pt x="415865" y="0"/>
                      <a:pt x="424856" y="3724"/>
                      <a:pt x="431485" y="10353"/>
                    </a:cubicBezTo>
                    <a:cubicBezTo>
                      <a:pt x="438113" y="16982"/>
                      <a:pt x="441837" y="25972"/>
                      <a:pt x="441837" y="35347"/>
                    </a:cubicBezTo>
                    <a:lnTo>
                      <a:pt x="441837" y="4410536"/>
                    </a:lnTo>
                    <a:close/>
                  </a:path>
                </a:pathLst>
              </a:custGeom>
              <a:solidFill>
                <a:srgbClr val="582CED"/>
              </a:solidFill>
            </p:spPr>
          </p:sp>
          <p:sp>
            <p:nvSpPr>
              <p:cNvPr name="Freeform 43" id="43"/>
              <p:cNvSpPr/>
              <p:nvPr/>
            </p:nvSpPr>
            <p:spPr>
              <a:xfrm>
                <a:off x="10224570" y="1756193"/>
                <a:ext cx="441837" cy="7056523"/>
              </a:xfrm>
              <a:custGeom>
                <a:avLst/>
                <a:gdLst/>
                <a:ahLst/>
                <a:cxnLst/>
                <a:rect r="r" b="b" t="t" l="l"/>
                <a:pathLst>
                  <a:path h="7056523" w="441837">
                    <a:moveTo>
                      <a:pt x="0" y="7056523"/>
                    </a:moveTo>
                    <a:lnTo>
                      <a:pt x="0" y="35347"/>
                    </a:lnTo>
                    <a:cubicBezTo>
                      <a:pt x="0" y="25972"/>
                      <a:pt x="3724" y="16982"/>
                      <a:pt x="10353" y="10353"/>
                    </a:cubicBezTo>
                    <a:cubicBezTo>
                      <a:pt x="16982" y="3724"/>
                      <a:pt x="25973" y="0"/>
                      <a:pt x="35347" y="0"/>
                    </a:cubicBezTo>
                    <a:lnTo>
                      <a:pt x="406490" y="0"/>
                    </a:lnTo>
                    <a:cubicBezTo>
                      <a:pt x="415864" y="0"/>
                      <a:pt x="424855" y="3724"/>
                      <a:pt x="431484" y="10353"/>
                    </a:cubicBezTo>
                    <a:cubicBezTo>
                      <a:pt x="438113" y="16982"/>
                      <a:pt x="441837" y="25972"/>
                      <a:pt x="441837" y="35347"/>
                    </a:cubicBezTo>
                    <a:lnTo>
                      <a:pt x="441837" y="7056523"/>
                    </a:lnTo>
                    <a:close/>
                  </a:path>
                </a:pathLst>
              </a:custGeom>
              <a:solidFill>
                <a:srgbClr val="582CED"/>
              </a:solidFill>
            </p:spPr>
          </p:sp>
          <p:sp>
            <p:nvSpPr>
              <p:cNvPr name="Freeform 44" id="44"/>
              <p:cNvSpPr/>
              <p:nvPr/>
            </p:nvSpPr>
            <p:spPr>
              <a:xfrm>
                <a:off x="13321269" y="1404700"/>
                <a:ext cx="441837" cy="7408015"/>
              </a:xfrm>
              <a:custGeom>
                <a:avLst/>
                <a:gdLst/>
                <a:ahLst/>
                <a:cxnLst/>
                <a:rect r="r" b="b" t="t" l="l"/>
                <a:pathLst>
                  <a:path h="7408015" w="441837">
                    <a:moveTo>
                      <a:pt x="0" y="7408016"/>
                    </a:moveTo>
                    <a:lnTo>
                      <a:pt x="0" y="35347"/>
                    </a:lnTo>
                    <a:cubicBezTo>
                      <a:pt x="0" y="15826"/>
                      <a:pt x="15825" y="1"/>
                      <a:pt x="35347" y="0"/>
                    </a:cubicBezTo>
                    <a:lnTo>
                      <a:pt x="406490" y="0"/>
                    </a:lnTo>
                    <a:cubicBezTo>
                      <a:pt x="426011" y="1"/>
                      <a:pt x="441837" y="15826"/>
                      <a:pt x="441837" y="35347"/>
                    </a:cubicBezTo>
                    <a:lnTo>
                      <a:pt x="441837" y="7408016"/>
                    </a:lnTo>
                    <a:close/>
                  </a:path>
                </a:pathLst>
              </a:custGeom>
              <a:solidFill>
                <a:srgbClr val="582CED"/>
              </a:solidFill>
            </p:spPr>
          </p:sp>
        </p:grp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671762"/>
            <a:ext cx="5066791" cy="6205538"/>
            <a:chOff x="0" y="0"/>
            <a:chExt cx="829947" cy="10164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829947" cy="1016475"/>
            </a:xfrm>
            <a:custGeom>
              <a:avLst/>
              <a:gdLst/>
              <a:ahLst/>
              <a:cxnLst/>
              <a:rect r="r" b="b" t="t" l="l"/>
              <a:pathLst>
                <a:path h="1016475" w="829947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946410" y="5606852"/>
            <a:ext cx="3231371" cy="1766490"/>
            <a:chOff x="0" y="0"/>
            <a:chExt cx="4308494" cy="235532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9525"/>
              <a:ext cx="4308494" cy="981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880"/>
                </a:lnSpc>
                <a:spcBef>
                  <a:spcPct val="0"/>
                </a:spcBef>
              </a:pPr>
              <a:r>
                <a:rPr lang="en-US" sz="4900" u="none">
                  <a:solidFill>
                    <a:srgbClr val="F1E9E9"/>
                  </a:solidFill>
                  <a:latin typeface="Montserrat Semi-Bold"/>
                </a:rPr>
                <a:t>7 из 7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445155"/>
              <a:ext cx="4308494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Объясните показанную статистику.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242231" y="4273392"/>
            <a:ext cx="2639729" cy="642856"/>
            <a:chOff x="0" y="0"/>
            <a:chExt cx="3519639" cy="857142"/>
          </a:xfrm>
        </p:grpSpPr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0">
              <a:off x="0" y="0"/>
              <a:ext cx="3519639" cy="857142"/>
              <a:chOff x="0" y="0"/>
              <a:chExt cx="9271000" cy="2257778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16351" y="0"/>
                <a:ext cx="9238228" cy="2257821"/>
              </a:xfrm>
              <a:custGeom>
                <a:avLst/>
                <a:gdLst/>
                <a:ahLst/>
                <a:cxnLst/>
                <a:rect r="r" b="b" t="t" l="l"/>
                <a:pathLst>
                  <a:path h="2257821" w="9238228">
                    <a:moveTo>
                      <a:pt x="618649" y="0"/>
                    </a:moveTo>
                    <a:lnTo>
                      <a:pt x="618649" y="0"/>
                    </a:lnTo>
                    <a:cubicBezTo>
                      <a:pt x="562511" y="0"/>
                      <a:pt x="508673" y="22301"/>
                      <a:pt x="468978" y="61996"/>
                    </a:cubicBezTo>
                    <a:cubicBezTo>
                      <a:pt x="429283" y="101691"/>
                      <a:pt x="406982" y="155529"/>
                      <a:pt x="406982" y="211667"/>
                    </a:cubicBezTo>
                    <a:lnTo>
                      <a:pt x="406982" y="282222"/>
                    </a:lnTo>
                    <a:cubicBezTo>
                      <a:pt x="407503" y="398753"/>
                      <a:pt x="502117" y="492944"/>
                      <a:pt x="618649" y="492944"/>
                    </a:cubicBezTo>
                    <a:cubicBezTo>
                      <a:pt x="735181" y="492944"/>
                      <a:pt x="829794" y="398753"/>
                      <a:pt x="830316" y="282222"/>
                    </a:cubicBezTo>
                    <a:lnTo>
                      <a:pt x="830316" y="211667"/>
                    </a:lnTo>
                    <a:cubicBezTo>
                      <a:pt x="830316" y="94766"/>
                      <a:pt x="735549" y="0"/>
                      <a:pt x="618649" y="0"/>
                    </a:cubicBezTo>
                    <a:close/>
                    <a:moveTo>
                      <a:pt x="399433" y="969998"/>
                    </a:moveTo>
                    <a:cubicBezTo>
                      <a:pt x="400632" y="961884"/>
                      <a:pt x="389202" y="958709"/>
                      <a:pt x="386027" y="966258"/>
                    </a:cubicBezTo>
                    <a:lnTo>
                      <a:pt x="232005" y="1325598"/>
                    </a:lnTo>
                    <a:cubicBezTo>
                      <a:pt x="209748" y="1377518"/>
                      <a:pt x="158672" y="1411161"/>
                      <a:pt x="102182" y="1411111"/>
                    </a:cubicBezTo>
                    <a:lnTo>
                      <a:pt x="37130" y="1411111"/>
                    </a:lnTo>
                    <a:cubicBezTo>
                      <a:pt x="25266" y="1411122"/>
                      <a:pt x="14190" y="1405168"/>
                      <a:pt x="7655" y="1395265"/>
                    </a:cubicBezTo>
                    <a:cubicBezTo>
                      <a:pt x="1120" y="1385363"/>
                      <a:pt x="0" y="1372839"/>
                      <a:pt x="4675" y="1361934"/>
                    </a:cubicBezTo>
                    <a:lnTo>
                      <a:pt x="195316" y="917222"/>
                    </a:lnTo>
                    <a:lnTo>
                      <a:pt x="265448" y="741821"/>
                    </a:lnTo>
                    <a:cubicBezTo>
                      <a:pt x="308318" y="634683"/>
                      <a:pt x="412095" y="564437"/>
                      <a:pt x="527491" y="564444"/>
                    </a:cubicBezTo>
                    <a:lnTo>
                      <a:pt x="709807" y="564444"/>
                    </a:lnTo>
                    <a:cubicBezTo>
                      <a:pt x="825204" y="564437"/>
                      <a:pt x="928980" y="634683"/>
                      <a:pt x="971850" y="741821"/>
                    </a:cubicBezTo>
                    <a:lnTo>
                      <a:pt x="1041982" y="917222"/>
                    </a:lnTo>
                    <a:lnTo>
                      <a:pt x="1232553" y="1361934"/>
                    </a:lnTo>
                    <a:cubicBezTo>
                      <a:pt x="1237228" y="1372839"/>
                      <a:pt x="1236108" y="1385363"/>
                      <a:pt x="1229572" y="1395265"/>
                    </a:cubicBezTo>
                    <a:cubicBezTo>
                      <a:pt x="1223037" y="1405168"/>
                      <a:pt x="1211962" y="1411122"/>
                      <a:pt x="1200097" y="1411111"/>
                    </a:cubicBezTo>
                    <a:lnTo>
                      <a:pt x="1135045" y="1411111"/>
                    </a:lnTo>
                    <a:cubicBezTo>
                      <a:pt x="1078607" y="1411105"/>
                      <a:pt x="1027601" y="1377471"/>
                      <a:pt x="1005364" y="1325598"/>
                    </a:cubicBezTo>
                    <a:lnTo>
                      <a:pt x="851341" y="966258"/>
                    </a:lnTo>
                    <a:cubicBezTo>
                      <a:pt x="848096" y="958709"/>
                      <a:pt x="836736" y="961884"/>
                      <a:pt x="837865" y="969998"/>
                    </a:cubicBezTo>
                    <a:lnTo>
                      <a:pt x="900871" y="1411111"/>
                    </a:lnTo>
                    <a:lnTo>
                      <a:pt x="968252" y="2219607"/>
                    </a:lnTo>
                    <a:cubicBezTo>
                      <a:pt x="969060" y="2229429"/>
                      <a:pt x="965723" y="2239141"/>
                      <a:pt x="959048" y="2246392"/>
                    </a:cubicBezTo>
                    <a:cubicBezTo>
                      <a:pt x="952374" y="2253643"/>
                      <a:pt x="942970" y="2257771"/>
                      <a:pt x="933115" y="2257778"/>
                    </a:cubicBezTo>
                    <a:lnTo>
                      <a:pt x="879281" y="2257778"/>
                    </a:lnTo>
                    <a:cubicBezTo>
                      <a:pt x="810300" y="2257786"/>
                      <a:pt x="751423" y="2207921"/>
                      <a:pt x="740075" y="2139879"/>
                    </a:cubicBezTo>
                    <a:lnTo>
                      <a:pt x="625705" y="1452880"/>
                    </a:lnTo>
                    <a:cubicBezTo>
                      <a:pt x="624364" y="1444978"/>
                      <a:pt x="613075" y="1444978"/>
                      <a:pt x="611735" y="1452880"/>
                    </a:cubicBezTo>
                    <a:lnTo>
                      <a:pt x="497293" y="2139879"/>
                    </a:lnTo>
                    <a:cubicBezTo>
                      <a:pt x="485941" y="2207948"/>
                      <a:pt x="427025" y="2257821"/>
                      <a:pt x="358017" y="2257778"/>
                    </a:cubicBezTo>
                    <a:lnTo>
                      <a:pt x="304183" y="2257778"/>
                    </a:lnTo>
                    <a:cubicBezTo>
                      <a:pt x="294328" y="2257771"/>
                      <a:pt x="284924" y="2253643"/>
                      <a:pt x="278250" y="2246392"/>
                    </a:cubicBezTo>
                    <a:cubicBezTo>
                      <a:pt x="271575" y="2239141"/>
                      <a:pt x="268238" y="2229429"/>
                      <a:pt x="269046" y="2219607"/>
                    </a:cubicBezTo>
                    <a:lnTo>
                      <a:pt x="336427" y="1411111"/>
                    </a:lnTo>
                    <a:lnTo>
                      <a:pt x="399433" y="969998"/>
                    </a:lnTo>
                    <a:close/>
                    <a:moveTo>
                      <a:pt x="1952149" y="0"/>
                    </a:moveTo>
                    <a:lnTo>
                      <a:pt x="1952149" y="0"/>
                    </a:lnTo>
                    <a:cubicBezTo>
                      <a:pt x="1896012" y="0"/>
                      <a:pt x="1842173" y="22301"/>
                      <a:pt x="1802478" y="61996"/>
                    </a:cubicBezTo>
                    <a:cubicBezTo>
                      <a:pt x="1762783" y="101691"/>
                      <a:pt x="1740482" y="155529"/>
                      <a:pt x="1740482" y="211667"/>
                    </a:cubicBezTo>
                    <a:lnTo>
                      <a:pt x="1740482" y="282222"/>
                    </a:lnTo>
                    <a:cubicBezTo>
                      <a:pt x="1741003" y="398753"/>
                      <a:pt x="1835617" y="492944"/>
                      <a:pt x="1952149" y="492944"/>
                    </a:cubicBezTo>
                    <a:cubicBezTo>
                      <a:pt x="2068681" y="492944"/>
                      <a:pt x="2163295" y="398753"/>
                      <a:pt x="2163816" y="282222"/>
                    </a:cubicBezTo>
                    <a:lnTo>
                      <a:pt x="2163816" y="211667"/>
                    </a:lnTo>
                    <a:cubicBezTo>
                      <a:pt x="2163816" y="155529"/>
                      <a:pt x="2141515" y="101691"/>
                      <a:pt x="2101820" y="61996"/>
                    </a:cubicBezTo>
                    <a:cubicBezTo>
                      <a:pt x="2062125" y="22301"/>
                      <a:pt x="2008286" y="0"/>
                      <a:pt x="1952149" y="0"/>
                    </a:cubicBezTo>
                    <a:close/>
                    <a:moveTo>
                      <a:pt x="1732933" y="969998"/>
                    </a:moveTo>
                    <a:cubicBezTo>
                      <a:pt x="1734132" y="961884"/>
                      <a:pt x="1722702" y="958709"/>
                      <a:pt x="1719527" y="966258"/>
                    </a:cubicBezTo>
                    <a:lnTo>
                      <a:pt x="1565505" y="1325598"/>
                    </a:lnTo>
                    <a:cubicBezTo>
                      <a:pt x="1543248" y="1377518"/>
                      <a:pt x="1492172" y="1411161"/>
                      <a:pt x="1435682" y="1411111"/>
                    </a:cubicBezTo>
                    <a:lnTo>
                      <a:pt x="1370630" y="1411111"/>
                    </a:lnTo>
                    <a:cubicBezTo>
                      <a:pt x="1358766" y="1411122"/>
                      <a:pt x="1347690" y="1405168"/>
                      <a:pt x="1341155" y="1395265"/>
                    </a:cubicBezTo>
                    <a:cubicBezTo>
                      <a:pt x="1334620" y="1385363"/>
                      <a:pt x="1333500" y="1372839"/>
                      <a:pt x="1338175" y="1361934"/>
                    </a:cubicBezTo>
                    <a:lnTo>
                      <a:pt x="1528816" y="917222"/>
                    </a:lnTo>
                    <a:lnTo>
                      <a:pt x="1598948" y="741821"/>
                    </a:lnTo>
                    <a:cubicBezTo>
                      <a:pt x="1641818" y="634683"/>
                      <a:pt x="1745594" y="564437"/>
                      <a:pt x="1860991" y="564444"/>
                    </a:cubicBezTo>
                    <a:lnTo>
                      <a:pt x="2043307" y="564444"/>
                    </a:lnTo>
                    <a:cubicBezTo>
                      <a:pt x="2158704" y="564437"/>
                      <a:pt x="2262480" y="634683"/>
                      <a:pt x="2305350" y="741821"/>
                    </a:cubicBezTo>
                    <a:lnTo>
                      <a:pt x="2375482" y="917222"/>
                    </a:lnTo>
                    <a:lnTo>
                      <a:pt x="2566053" y="1361934"/>
                    </a:lnTo>
                    <a:cubicBezTo>
                      <a:pt x="2570727" y="1372839"/>
                      <a:pt x="2569607" y="1385363"/>
                      <a:pt x="2563072" y="1395265"/>
                    </a:cubicBezTo>
                    <a:cubicBezTo>
                      <a:pt x="2556537" y="1405168"/>
                      <a:pt x="2545462" y="1411122"/>
                      <a:pt x="2533597" y="1411111"/>
                    </a:cubicBezTo>
                    <a:lnTo>
                      <a:pt x="2468545" y="1411111"/>
                    </a:lnTo>
                    <a:cubicBezTo>
                      <a:pt x="2412107" y="1411105"/>
                      <a:pt x="2361101" y="1377471"/>
                      <a:pt x="2338864" y="1325598"/>
                    </a:cubicBezTo>
                    <a:lnTo>
                      <a:pt x="2184841" y="966258"/>
                    </a:lnTo>
                    <a:cubicBezTo>
                      <a:pt x="2181596" y="958709"/>
                      <a:pt x="2170236" y="961884"/>
                      <a:pt x="2171365" y="969998"/>
                    </a:cubicBezTo>
                    <a:lnTo>
                      <a:pt x="2234371" y="1411111"/>
                    </a:lnTo>
                    <a:lnTo>
                      <a:pt x="2301752" y="2219607"/>
                    </a:lnTo>
                    <a:cubicBezTo>
                      <a:pt x="2302560" y="2229429"/>
                      <a:pt x="2299223" y="2239141"/>
                      <a:pt x="2292548" y="2246392"/>
                    </a:cubicBezTo>
                    <a:cubicBezTo>
                      <a:pt x="2285874" y="2253643"/>
                      <a:pt x="2276470" y="2257771"/>
                      <a:pt x="2266615" y="2257778"/>
                    </a:cubicBezTo>
                    <a:lnTo>
                      <a:pt x="2212781" y="2257778"/>
                    </a:lnTo>
                    <a:cubicBezTo>
                      <a:pt x="2143800" y="2257786"/>
                      <a:pt x="2084923" y="2207921"/>
                      <a:pt x="2073575" y="2139879"/>
                    </a:cubicBezTo>
                    <a:lnTo>
                      <a:pt x="1959205" y="1452880"/>
                    </a:lnTo>
                    <a:cubicBezTo>
                      <a:pt x="1957864" y="1444978"/>
                      <a:pt x="1946575" y="1444978"/>
                      <a:pt x="1945234" y="1452880"/>
                    </a:cubicBezTo>
                    <a:lnTo>
                      <a:pt x="1830793" y="2139879"/>
                    </a:lnTo>
                    <a:cubicBezTo>
                      <a:pt x="1819442" y="2207948"/>
                      <a:pt x="1760525" y="2257821"/>
                      <a:pt x="1691517" y="2257778"/>
                    </a:cubicBezTo>
                    <a:lnTo>
                      <a:pt x="1637683" y="2257778"/>
                    </a:lnTo>
                    <a:cubicBezTo>
                      <a:pt x="1627828" y="2257771"/>
                      <a:pt x="1618424" y="2253643"/>
                      <a:pt x="1611750" y="2246392"/>
                    </a:cubicBezTo>
                    <a:cubicBezTo>
                      <a:pt x="1605075" y="2239141"/>
                      <a:pt x="1601738" y="2229429"/>
                      <a:pt x="1602546" y="2219607"/>
                    </a:cubicBezTo>
                    <a:lnTo>
                      <a:pt x="1669927" y="1411111"/>
                    </a:lnTo>
                    <a:lnTo>
                      <a:pt x="1732933" y="969998"/>
                    </a:lnTo>
                    <a:close/>
                    <a:moveTo>
                      <a:pt x="3285649" y="0"/>
                    </a:moveTo>
                    <a:lnTo>
                      <a:pt x="3285649" y="0"/>
                    </a:lnTo>
                    <a:cubicBezTo>
                      <a:pt x="3229512" y="0"/>
                      <a:pt x="3175673" y="22301"/>
                      <a:pt x="3135978" y="61996"/>
                    </a:cubicBezTo>
                    <a:cubicBezTo>
                      <a:pt x="3096283" y="101691"/>
                      <a:pt x="3073982" y="155529"/>
                      <a:pt x="3073982" y="211667"/>
                    </a:cubicBezTo>
                    <a:lnTo>
                      <a:pt x="3073982" y="282222"/>
                    </a:lnTo>
                    <a:cubicBezTo>
                      <a:pt x="3074503" y="398753"/>
                      <a:pt x="3169117" y="492944"/>
                      <a:pt x="3285649" y="492944"/>
                    </a:cubicBezTo>
                    <a:cubicBezTo>
                      <a:pt x="3402181" y="492944"/>
                      <a:pt x="3496794" y="398753"/>
                      <a:pt x="3497316" y="282222"/>
                    </a:cubicBezTo>
                    <a:lnTo>
                      <a:pt x="3497316" y="211667"/>
                    </a:lnTo>
                    <a:cubicBezTo>
                      <a:pt x="3497316" y="94766"/>
                      <a:pt x="3402549" y="0"/>
                      <a:pt x="3285649" y="0"/>
                    </a:cubicBezTo>
                    <a:close/>
                    <a:moveTo>
                      <a:pt x="3066433" y="969998"/>
                    </a:moveTo>
                    <a:cubicBezTo>
                      <a:pt x="3067632" y="961884"/>
                      <a:pt x="3056202" y="958709"/>
                      <a:pt x="3053027" y="966258"/>
                    </a:cubicBezTo>
                    <a:lnTo>
                      <a:pt x="2899005" y="1325598"/>
                    </a:lnTo>
                    <a:cubicBezTo>
                      <a:pt x="2876748" y="1377518"/>
                      <a:pt x="2825672" y="1411161"/>
                      <a:pt x="2769182" y="1411111"/>
                    </a:cubicBezTo>
                    <a:lnTo>
                      <a:pt x="2704130" y="1411111"/>
                    </a:lnTo>
                    <a:cubicBezTo>
                      <a:pt x="2692266" y="1411122"/>
                      <a:pt x="2681190" y="1405168"/>
                      <a:pt x="2674655" y="1395265"/>
                    </a:cubicBezTo>
                    <a:cubicBezTo>
                      <a:pt x="2668120" y="1385363"/>
                      <a:pt x="2667000" y="1372839"/>
                      <a:pt x="2671675" y="1361934"/>
                    </a:cubicBezTo>
                    <a:lnTo>
                      <a:pt x="2862316" y="917222"/>
                    </a:lnTo>
                    <a:lnTo>
                      <a:pt x="2932448" y="741821"/>
                    </a:lnTo>
                    <a:cubicBezTo>
                      <a:pt x="2975318" y="634683"/>
                      <a:pt x="3079094" y="564437"/>
                      <a:pt x="3194491" y="564444"/>
                    </a:cubicBezTo>
                    <a:lnTo>
                      <a:pt x="3376807" y="564444"/>
                    </a:lnTo>
                    <a:cubicBezTo>
                      <a:pt x="3492203" y="564437"/>
                      <a:pt x="3595980" y="634683"/>
                      <a:pt x="3638850" y="741821"/>
                    </a:cubicBezTo>
                    <a:lnTo>
                      <a:pt x="3708982" y="917222"/>
                    </a:lnTo>
                    <a:lnTo>
                      <a:pt x="3899553" y="1361934"/>
                    </a:lnTo>
                    <a:cubicBezTo>
                      <a:pt x="3904228" y="1372839"/>
                      <a:pt x="3903108" y="1385363"/>
                      <a:pt x="3896572" y="1395265"/>
                    </a:cubicBezTo>
                    <a:cubicBezTo>
                      <a:pt x="3890037" y="1405168"/>
                      <a:pt x="3878962" y="1411122"/>
                      <a:pt x="3867097" y="1411111"/>
                    </a:cubicBezTo>
                    <a:lnTo>
                      <a:pt x="3802045" y="1411111"/>
                    </a:lnTo>
                    <a:cubicBezTo>
                      <a:pt x="3745607" y="1411105"/>
                      <a:pt x="3694601" y="1377471"/>
                      <a:pt x="3672364" y="1325598"/>
                    </a:cubicBezTo>
                    <a:lnTo>
                      <a:pt x="3518341" y="966258"/>
                    </a:lnTo>
                    <a:cubicBezTo>
                      <a:pt x="3515096" y="958709"/>
                      <a:pt x="3503736" y="961884"/>
                      <a:pt x="3504865" y="969998"/>
                    </a:cubicBezTo>
                    <a:lnTo>
                      <a:pt x="3567871" y="1411111"/>
                    </a:lnTo>
                    <a:lnTo>
                      <a:pt x="3635252" y="2219607"/>
                    </a:lnTo>
                    <a:cubicBezTo>
                      <a:pt x="3636060" y="2229429"/>
                      <a:pt x="3632722" y="2239141"/>
                      <a:pt x="3626048" y="2246392"/>
                    </a:cubicBezTo>
                    <a:cubicBezTo>
                      <a:pt x="3619374" y="2253643"/>
                      <a:pt x="3609970" y="2257771"/>
                      <a:pt x="3600115" y="2257778"/>
                    </a:cubicBezTo>
                    <a:lnTo>
                      <a:pt x="3546281" y="2257778"/>
                    </a:lnTo>
                    <a:cubicBezTo>
                      <a:pt x="3477300" y="2257786"/>
                      <a:pt x="3418423" y="2207921"/>
                      <a:pt x="3407075" y="2139879"/>
                    </a:cubicBezTo>
                    <a:lnTo>
                      <a:pt x="3292704" y="1452880"/>
                    </a:lnTo>
                    <a:cubicBezTo>
                      <a:pt x="3291364" y="1444978"/>
                      <a:pt x="3280075" y="1444978"/>
                      <a:pt x="3278735" y="1452880"/>
                    </a:cubicBezTo>
                    <a:lnTo>
                      <a:pt x="3164293" y="2139879"/>
                    </a:lnTo>
                    <a:cubicBezTo>
                      <a:pt x="3152942" y="2207948"/>
                      <a:pt x="3094025" y="2257821"/>
                      <a:pt x="3025017" y="2257778"/>
                    </a:cubicBezTo>
                    <a:lnTo>
                      <a:pt x="2971183" y="2257778"/>
                    </a:lnTo>
                    <a:cubicBezTo>
                      <a:pt x="2961328" y="2257771"/>
                      <a:pt x="2951924" y="2253643"/>
                      <a:pt x="2945250" y="2246392"/>
                    </a:cubicBezTo>
                    <a:cubicBezTo>
                      <a:pt x="2938575" y="2239141"/>
                      <a:pt x="2935238" y="2229429"/>
                      <a:pt x="2936046" y="2219607"/>
                    </a:cubicBezTo>
                    <a:lnTo>
                      <a:pt x="3003427" y="1411111"/>
                    </a:lnTo>
                    <a:lnTo>
                      <a:pt x="3066433" y="969998"/>
                    </a:lnTo>
                    <a:close/>
                    <a:moveTo>
                      <a:pt x="4619149" y="0"/>
                    </a:moveTo>
                    <a:cubicBezTo>
                      <a:pt x="4502249" y="0"/>
                      <a:pt x="4407482" y="94766"/>
                      <a:pt x="4407482" y="211667"/>
                    </a:cubicBezTo>
                    <a:lnTo>
                      <a:pt x="4407482" y="282222"/>
                    </a:lnTo>
                    <a:cubicBezTo>
                      <a:pt x="4408004" y="398753"/>
                      <a:pt x="4502617" y="492944"/>
                      <a:pt x="4619149" y="492944"/>
                    </a:cubicBezTo>
                    <a:cubicBezTo>
                      <a:pt x="4735681" y="492944"/>
                      <a:pt x="4830294" y="398753"/>
                      <a:pt x="4830816" y="282222"/>
                    </a:cubicBezTo>
                    <a:lnTo>
                      <a:pt x="4830816" y="211667"/>
                    </a:lnTo>
                    <a:cubicBezTo>
                      <a:pt x="4830816" y="94766"/>
                      <a:pt x="4736049" y="0"/>
                      <a:pt x="4619149" y="0"/>
                    </a:cubicBezTo>
                    <a:close/>
                    <a:moveTo>
                      <a:pt x="4399933" y="969998"/>
                    </a:moveTo>
                    <a:cubicBezTo>
                      <a:pt x="4401132" y="961884"/>
                      <a:pt x="4389702" y="958709"/>
                      <a:pt x="4386527" y="966258"/>
                    </a:cubicBezTo>
                    <a:lnTo>
                      <a:pt x="4232504" y="1325598"/>
                    </a:lnTo>
                    <a:cubicBezTo>
                      <a:pt x="4210248" y="1377518"/>
                      <a:pt x="4159172" y="1411161"/>
                      <a:pt x="4102682" y="1411111"/>
                    </a:cubicBezTo>
                    <a:lnTo>
                      <a:pt x="4037630" y="1411111"/>
                    </a:lnTo>
                    <a:cubicBezTo>
                      <a:pt x="4025766" y="1411122"/>
                      <a:pt x="4014691" y="1405168"/>
                      <a:pt x="4008155" y="1395265"/>
                    </a:cubicBezTo>
                    <a:cubicBezTo>
                      <a:pt x="4001620" y="1385363"/>
                      <a:pt x="4000500" y="1372839"/>
                      <a:pt x="4005174" y="1361934"/>
                    </a:cubicBezTo>
                    <a:lnTo>
                      <a:pt x="4195816" y="917222"/>
                    </a:lnTo>
                    <a:lnTo>
                      <a:pt x="4265948" y="741821"/>
                    </a:lnTo>
                    <a:cubicBezTo>
                      <a:pt x="4308818" y="634683"/>
                      <a:pt x="4412595" y="564437"/>
                      <a:pt x="4527991" y="564444"/>
                    </a:cubicBezTo>
                    <a:lnTo>
                      <a:pt x="4710307" y="564444"/>
                    </a:lnTo>
                    <a:cubicBezTo>
                      <a:pt x="4825703" y="564437"/>
                      <a:pt x="4929480" y="634683"/>
                      <a:pt x="4972350" y="741821"/>
                    </a:cubicBezTo>
                    <a:lnTo>
                      <a:pt x="5042482" y="917222"/>
                    </a:lnTo>
                    <a:lnTo>
                      <a:pt x="5233053" y="1361934"/>
                    </a:lnTo>
                    <a:cubicBezTo>
                      <a:pt x="5237728" y="1372839"/>
                      <a:pt x="5236608" y="1385363"/>
                      <a:pt x="5230072" y="1395265"/>
                    </a:cubicBezTo>
                    <a:cubicBezTo>
                      <a:pt x="5223537" y="1405168"/>
                      <a:pt x="5212462" y="1411122"/>
                      <a:pt x="5200597" y="1411111"/>
                    </a:cubicBezTo>
                    <a:lnTo>
                      <a:pt x="5135545" y="1411111"/>
                    </a:lnTo>
                    <a:cubicBezTo>
                      <a:pt x="5079107" y="1411105"/>
                      <a:pt x="5028101" y="1377471"/>
                      <a:pt x="5005864" y="1325598"/>
                    </a:cubicBezTo>
                    <a:lnTo>
                      <a:pt x="4851841" y="966258"/>
                    </a:lnTo>
                    <a:cubicBezTo>
                      <a:pt x="4848596" y="958709"/>
                      <a:pt x="4837236" y="961884"/>
                      <a:pt x="4838365" y="969998"/>
                    </a:cubicBezTo>
                    <a:lnTo>
                      <a:pt x="4901371" y="1411111"/>
                    </a:lnTo>
                    <a:lnTo>
                      <a:pt x="4968752" y="2219607"/>
                    </a:lnTo>
                    <a:cubicBezTo>
                      <a:pt x="4969560" y="2229429"/>
                      <a:pt x="4966222" y="2239141"/>
                      <a:pt x="4959548" y="2246392"/>
                    </a:cubicBezTo>
                    <a:cubicBezTo>
                      <a:pt x="4952874" y="2253643"/>
                      <a:pt x="4943470" y="2257771"/>
                      <a:pt x="4933615" y="2257778"/>
                    </a:cubicBezTo>
                    <a:lnTo>
                      <a:pt x="4879781" y="2257778"/>
                    </a:lnTo>
                    <a:cubicBezTo>
                      <a:pt x="4810800" y="2257786"/>
                      <a:pt x="4751923" y="2207921"/>
                      <a:pt x="4740575" y="2139879"/>
                    </a:cubicBezTo>
                    <a:lnTo>
                      <a:pt x="4626204" y="1452880"/>
                    </a:lnTo>
                    <a:cubicBezTo>
                      <a:pt x="4624864" y="1444978"/>
                      <a:pt x="4613575" y="1444978"/>
                      <a:pt x="4612235" y="1452880"/>
                    </a:cubicBezTo>
                    <a:lnTo>
                      <a:pt x="4497794" y="2139879"/>
                    </a:lnTo>
                    <a:cubicBezTo>
                      <a:pt x="4486442" y="2207948"/>
                      <a:pt x="4427525" y="2257821"/>
                      <a:pt x="4358517" y="2257778"/>
                    </a:cubicBezTo>
                    <a:lnTo>
                      <a:pt x="4304683" y="2257778"/>
                    </a:lnTo>
                    <a:cubicBezTo>
                      <a:pt x="4294828" y="2257771"/>
                      <a:pt x="4285424" y="2253643"/>
                      <a:pt x="4278750" y="2246392"/>
                    </a:cubicBezTo>
                    <a:cubicBezTo>
                      <a:pt x="4272076" y="2239141"/>
                      <a:pt x="4268738" y="2229429"/>
                      <a:pt x="4269546" y="2219607"/>
                    </a:cubicBezTo>
                    <a:lnTo>
                      <a:pt x="4336927" y="1411111"/>
                    </a:lnTo>
                    <a:lnTo>
                      <a:pt x="4399933" y="969998"/>
                    </a:lnTo>
                    <a:close/>
                    <a:moveTo>
                      <a:pt x="5952649" y="0"/>
                    </a:moveTo>
                    <a:cubicBezTo>
                      <a:pt x="5835749" y="0"/>
                      <a:pt x="5740982" y="94766"/>
                      <a:pt x="5740982" y="211667"/>
                    </a:cubicBezTo>
                    <a:lnTo>
                      <a:pt x="5740982" y="282222"/>
                    </a:lnTo>
                    <a:cubicBezTo>
                      <a:pt x="5741504" y="398753"/>
                      <a:pt x="5836117" y="492944"/>
                      <a:pt x="5952649" y="492944"/>
                    </a:cubicBezTo>
                    <a:cubicBezTo>
                      <a:pt x="6069181" y="492944"/>
                      <a:pt x="6163794" y="398753"/>
                      <a:pt x="6164316" y="282222"/>
                    </a:cubicBezTo>
                    <a:lnTo>
                      <a:pt x="6164316" y="211667"/>
                    </a:lnTo>
                    <a:cubicBezTo>
                      <a:pt x="6164316" y="94766"/>
                      <a:pt x="6069549" y="0"/>
                      <a:pt x="5952649" y="0"/>
                    </a:cubicBezTo>
                    <a:close/>
                    <a:moveTo>
                      <a:pt x="5733433" y="969998"/>
                    </a:moveTo>
                    <a:cubicBezTo>
                      <a:pt x="5734632" y="961884"/>
                      <a:pt x="5723202" y="958709"/>
                      <a:pt x="5720027" y="966258"/>
                    </a:cubicBezTo>
                    <a:lnTo>
                      <a:pt x="5566004" y="1325598"/>
                    </a:lnTo>
                    <a:cubicBezTo>
                      <a:pt x="5543748" y="1377518"/>
                      <a:pt x="5492672" y="1411161"/>
                      <a:pt x="5436182" y="1411111"/>
                    </a:cubicBezTo>
                    <a:lnTo>
                      <a:pt x="5371130" y="1411111"/>
                    </a:lnTo>
                    <a:cubicBezTo>
                      <a:pt x="5359266" y="1411122"/>
                      <a:pt x="5348191" y="1405168"/>
                      <a:pt x="5341655" y="1395265"/>
                    </a:cubicBezTo>
                    <a:cubicBezTo>
                      <a:pt x="5335120" y="1385363"/>
                      <a:pt x="5334000" y="1372839"/>
                      <a:pt x="5338674" y="1361934"/>
                    </a:cubicBezTo>
                    <a:lnTo>
                      <a:pt x="5529316" y="917222"/>
                    </a:lnTo>
                    <a:lnTo>
                      <a:pt x="5599448" y="741821"/>
                    </a:lnTo>
                    <a:cubicBezTo>
                      <a:pt x="5642318" y="634683"/>
                      <a:pt x="5746095" y="564437"/>
                      <a:pt x="5861491" y="564444"/>
                    </a:cubicBezTo>
                    <a:lnTo>
                      <a:pt x="6043807" y="564444"/>
                    </a:lnTo>
                    <a:cubicBezTo>
                      <a:pt x="6159203" y="564437"/>
                      <a:pt x="6262980" y="634683"/>
                      <a:pt x="6305850" y="741821"/>
                    </a:cubicBezTo>
                    <a:lnTo>
                      <a:pt x="6375982" y="917222"/>
                    </a:lnTo>
                    <a:lnTo>
                      <a:pt x="6566553" y="1361934"/>
                    </a:lnTo>
                    <a:cubicBezTo>
                      <a:pt x="6571228" y="1372839"/>
                      <a:pt x="6570107" y="1385363"/>
                      <a:pt x="6563572" y="1395265"/>
                    </a:cubicBezTo>
                    <a:cubicBezTo>
                      <a:pt x="6557037" y="1405168"/>
                      <a:pt x="6545962" y="1411122"/>
                      <a:pt x="6534097" y="1411111"/>
                    </a:cubicBezTo>
                    <a:lnTo>
                      <a:pt x="6469045" y="1411111"/>
                    </a:lnTo>
                    <a:cubicBezTo>
                      <a:pt x="6412607" y="1411105"/>
                      <a:pt x="6361601" y="1377471"/>
                      <a:pt x="6339364" y="1325598"/>
                    </a:cubicBezTo>
                    <a:lnTo>
                      <a:pt x="6185341" y="966258"/>
                    </a:lnTo>
                    <a:cubicBezTo>
                      <a:pt x="6182096" y="958709"/>
                      <a:pt x="6170736" y="961884"/>
                      <a:pt x="6171865" y="969998"/>
                    </a:cubicBezTo>
                    <a:lnTo>
                      <a:pt x="6234871" y="1411111"/>
                    </a:lnTo>
                    <a:lnTo>
                      <a:pt x="6302252" y="2219607"/>
                    </a:lnTo>
                    <a:cubicBezTo>
                      <a:pt x="6303060" y="2229429"/>
                      <a:pt x="6299722" y="2239141"/>
                      <a:pt x="6293048" y="2246392"/>
                    </a:cubicBezTo>
                    <a:cubicBezTo>
                      <a:pt x="6286374" y="2253643"/>
                      <a:pt x="6276970" y="2257771"/>
                      <a:pt x="6267115" y="2257778"/>
                    </a:cubicBezTo>
                    <a:lnTo>
                      <a:pt x="6213281" y="2257778"/>
                    </a:lnTo>
                    <a:cubicBezTo>
                      <a:pt x="6144300" y="2257786"/>
                      <a:pt x="6085423" y="2207921"/>
                      <a:pt x="6074075" y="2139879"/>
                    </a:cubicBezTo>
                    <a:lnTo>
                      <a:pt x="5959704" y="1452880"/>
                    </a:lnTo>
                    <a:cubicBezTo>
                      <a:pt x="5958364" y="1444978"/>
                      <a:pt x="5947075" y="1444978"/>
                      <a:pt x="5945735" y="1452880"/>
                    </a:cubicBezTo>
                    <a:lnTo>
                      <a:pt x="5831294" y="2139879"/>
                    </a:lnTo>
                    <a:cubicBezTo>
                      <a:pt x="5819942" y="2207948"/>
                      <a:pt x="5761025" y="2257821"/>
                      <a:pt x="5692017" y="2257778"/>
                    </a:cubicBezTo>
                    <a:lnTo>
                      <a:pt x="5638183" y="2257778"/>
                    </a:lnTo>
                    <a:cubicBezTo>
                      <a:pt x="5628328" y="2257771"/>
                      <a:pt x="5618924" y="2253643"/>
                      <a:pt x="5612250" y="2246392"/>
                    </a:cubicBezTo>
                    <a:cubicBezTo>
                      <a:pt x="5605576" y="2239141"/>
                      <a:pt x="5602238" y="2229429"/>
                      <a:pt x="5603046" y="2219607"/>
                    </a:cubicBezTo>
                    <a:lnTo>
                      <a:pt x="5670427" y="1411111"/>
                    </a:lnTo>
                    <a:lnTo>
                      <a:pt x="5733433" y="969998"/>
                    </a:lnTo>
                    <a:close/>
                    <a:moveTo>
                      <a:pt x="7286149" y="0"/>
                    </a:moveTo>
                    <a:cubicBezTo>
                      <a:pt x="7230011" y="0"/>
                      <a:pt x="7176173" y="22300"/>
                      <a:pt x="7136478" y="61996"/>
                    </a:cubicBezTo>
                    <a:cubicBezTo>
                      <a:pt x="7096782" y="101691"/>
                      <a:pt x="7074482" y="155529"/>
                      <a:pt x="7074482" y="211667"/>
                    </a:cubicBezTo>
                    <a:lnTo>
                      <a:pt x="7074482" y="282222"/>
                    </a:lnTo>
                    <a:cubicBezTo>
                      <a:pt x="7075003" y="398753"/>
                      <a:pt x="7169617" y="492945"/>
                      <a:pt x="7286149" y="492945"/>
                    </a:cubicBezTo>
                    <a:cubicBezTo>
                      <a:pt x="7402681" y="492945"/>
                      <a:pt x="7497295" y="398753"/>
                      <a:pt x="7497816" y="282222"/>
                    </a:cubicBezTo>
                    <a:lnTo>
                      <a:pt x="7497816" y="211667"/>
                    </a:lnTo>
                    <a:cubicBezTo>
                      <a:pt x="7497816" y="155529"/>
                      <a:pt x="7475516" y="101691"/>
                      <a:pt x="7435820" y="61996"/>
                    </a:cubicBezTo>
                    <a:cubicBezTo>
                      <a:pt x="7396125" y="22300"/>
                      <a:pt x="7342287" y="0"/>
                      <a:pt x="7286149" y="0"/>
                    </a:cubicBezTo>
                    <a:close/>
                    <a:moveTo>
                      <a:pt x="7066933" y="969998"/>
                    </a:moveTo>
                    <a:cubicBezTo>
                      <a:pt x="7068132" y="961884"/>
                      <a:pt x="7056703" y="958709"/>
                      <a:pt x="7053528" y="966258"/>
                    </a:cubicBezTo>
                    <a:lnTo>
                      <a:pt x="6899504" y="1325598"/>
                    </a:lnTo>
                    <a:cubicBezTo>
                      <a:pt x="6877248" y="1377518"/>
                      <a:pt x="6826172" y="1411161"/>
                      <a:pt x="6769682" y="1411111"/>
                    </a:cubicBezTo>
                    <a:lnTo>
                      <a:pt x="6704630" y="1411111"/>
                    </a:lnTo>
                    <a:cubicBezTo>
                      <a:pt x="6692766" y="1411122"/>
                      <a:pt x="6681691" y="1405168"/>
                      <a:pt x="6675155" y="1395265"/>
                    </a:cubicBezTo>
                    <a:cubicBezTo>
                      <a:pt x="6668620" y="1385363"/>
                      <a:pt x="6667500" y="1372839"/>
                      <a:pt x="6672175" y="1361934"/>
                    </a:cubicBezTo>
                    <a:lnTo>
                      <a:pt x="6862816" y="917222"/>
                    </a:lnTo>
                    <a:lnTo>
                      <a:pt x="6932948" y="741821"/>
                    </a:lnTo>
                    <a:cubicBezTo>
                      <a:pt x="6975818" y="634683"/>
                      <a:pt x="7079594" y="564437"/>
                      <a:pt x="7194991" y="564444"/>
                    </a:cubicBezTo>
                    <a:lnTo>
                      <a:pt x="7377307" y="564444"/>
                    </a:lnTo>
                    <a:cubicBezTo>
                      <a:pt x="7492704" y="564437"/>
                      <a:pt x="7596480" y="634683"/>
                      <a:pt x="7639350" y="741821"/>
                    </a:cubicBezTo>
                    <a:lnTo>
                      <a:pt x="7709482" y="917222"/>
                    </a:lnTo>
                    <a:lnTo>
                      <a:pt x="7900053" y="1361934"/>
                    </a:lnTo>
                    <a:cubicBezTo>
                      <a:pt x="7904728" y="1372839"/>
                      <a:pt x="7903607" y="1385363"/>
                      <a:pt x="7897072" y="1395265"/>
                    </a:cubicBezTo>
                    <a:cubicBezTo>
                      <a:pt x="7890537" y="1405168"/>
                      <a:pt x="7879462" y="1411122"/>
                      <a:pt x="7867597" y="1411111"/>
                    </a:cubicBezTo>
                    <a:lnTo>
                      <a:pt x="7802545" y="1411111"/>
                    </a:lnTo>
                    <a:cubicBezTo>
                      <a:pt x="7746107" y="1411105"/>
                      <a:pt x="7695101" y="1377471"/>
                      <a:pt x="7672864" y="1325598"/>
                    </a:cubicBezTo>
                    <a:lnTo>
                      <a:pt x="7518841" y="966258"/>
                    </a:lnTo>
                    <a:cubicBezTo>
                      <a:pt x="7515595" y="958709"/>
                      <a:pt x="7504236" y="961884"/>
                      <a:pt x="7505365" y="969998"/>
                    </a:cubicBezTo>
                    <a:lnTo>
                      <a:pt x="7568371" y="1411111"/>
                    </a:lnTo>
                    <a:lnTo>
                      <a:pt x="7635752" y="2219607"/>
                    </a:lnTo>
                    <a:cubicBezTo>
                      <a:pt x="7636560" y="2229429"/>
                      <a:pt x="7633222" y="2239141"/>
                      <a:pt x="7626548" y="2246392"/>
                    </a:cubicBezTo>
                    <a:cubicBezTo>
                      <a:pt x="7619874" y="2253643"/>
                      <a:pt x="7610470" y="2257771"/>
                      <a:pt x="7600615" y="2257778"/>
                    </a:cubicBezTo>
                    <a:lnTo>
                      <a:pt x="7546781" y="2257778"/>
                    </a:lnTo>
                    <a:cubicBezTo>
                      <a:pt x="7477799" y="2257786"/>
                      <a:pt x="7418922" y="2207921"/>
                      <a:pt x="7407575" y="2139879"/>
                    </a:cubicBezTo>
                    <a:lnTo>
                      <a:pt x="7293204" y="1452880"/>
                    </a:lnTo>
                    <a:cubicBezTo>
                      <a:pt x="7291864" y="1444978"/>
                      <a:pt x="7280575" y="1444978"/>
                      <a:pt x="7279235" y="1452880"/>
                    </a:cubicBezTo>
                    <a:lnTo>
                      <a:pt x="7164794" y="2139879"/>
                    </a:lnTo>
                    <a:cubicBezTo>
                      <a:pt x="7153442" y="2207948"/>
                      <a:pt x="7094525" y="2257821"/>
                      <a:pt x="7025517" y="2257778"/>
                    </a:cubicBezTo>
                    <a:lnTo>
                      <a:pt x="6971683" y="2257778"/>
                    </a:lnTo>
                    <a:cubicBezTo>
                      <a:pt x="6961828" y="2257771"/>
                      <a:pt x="6952424" y="2253643"/>
                      <a:pt x="6945750" y="2246392"/>
                    </a:cubicBezTo>
                    <a:cubicBezTo>
                      <a:pt x="6939076" y="2239141"/>
                      <a:pt x="6935738" y="2229429"/>
                      <a:pt x="6936546" y="2219607"/>
                    </a:cubicBezTo>
                    <a:lnTo>
                      <a:pt x="7003927" y="1411111"/>
                    </a:lnTo>
                    <a:lnTo>
                      <a:pt x="7066933" y="969998"/>
                    </a:lnTo>
                    <a:close/>
                    <a:moveTo>
                      <a:pt x="8619649" y="0"/>
                    </a:moveTo>
                    <a:cubicBezTo>
                      <a:pt x="8563511" y="0"/>
                      <a:pt x="8509673" y="22300"/>
                      <a:pt x="8469978" y="61996"/>
                    </a:cubicBezTo>
                    <a:cubicBezTo>
                      <a:pt x="8430282" y="101691"/>
                      <a:pt x="8407982" y="155529"/>
                      <a:pt x="8407982" y="211667"/>
                    </a:cubicBezTo>
                    <a:lnTo>
                      <a:pt x="8407982" y="282222"/>
                    </a:lnTo>
                    <a:cubicBezTo>
                      <a:pt x="8408503" y="398753"/>
                      <a:pt x="8503117" y="492945"/>
                      <a:pt x="8619649" y="492945"/>
                    </a:cubicBezTo>
                    <a:cubicBezTo>
                      <a:pt x="8736181" y="492945"/>
                      <a:pt x="8830795" y="398753"/>
                      <a:pt x="8831316" y="282222"/>
                    </a:cubicBezTo>
                    <a:lnTo>
                      <a:pt x="8831316" y="211667"/>
                    </a:lnTo>
                    <a:cubicBezTo>
                      <a:pt x="8831316" y="155529"/>
                      <a:pt x="8809016" y="101691"/>
                      <a:pt x="8769320" y="61996"/>
                    </a:cubicBezTo>
                    <a:cubicBezTo>
                      <a:pt x="8729625" y="22300"/>
                      <a:pt x="8675787" y="0"/>
                      <a:pt x="8619649" y="0"/>
                    </a:cubicBezTo>
                    <a:close/>
                    <a:moveTo>
                      <a:pt x="8400433" y="969998"/>
                    </a:moveTo>
                    <a:cubicBezTo>
                      <a:pt x="8401632" y="961884"/>
                      <a:pt x="8390203" y="958709"/>
                      <a:pt x="8387028" y="966258"/>
                    </a:cubicBezTo>
                    <a:lnTo>
                      <a:pt x="8233004" y="1325598"/>
                    </a:lnTo>
                    <a:cubicBezTo>
                      <a:pt x="8210748" y="1377518"/>
                      <a:pt x="8159672" y="1411161"/>
                      <a:pt x="8103182" y="1411111"/>
                    </a:cubicBezTo>
                    <a:lnTo>
                      <a:pt x="8038130" y="1411111"/>
                    </a:lnTo>
                    <a:cubicBezTo>
                      <a:pt x="8026266" y="1411122"/>
                      <a:pt x="8015191" y="1405168"/>
                      <a:pt x="8008655" y="1395265"/>
                    </a:cubicBezTo>
                    <a:cubicBezTo>
                      <a:pt x="8002120" y="1385363"/>
                      <a:pt x="8001000" y="1372839"/>
                      <a:pt x="8005675" y="1361934"/>
                    </a:cubicBezTo>
                    <a:lnTo>
                      <a:pt x="8196316" y="917222"/>
                    </a:lnTo>
                    <a:lnTo>
                      <a:pt x="8266448" y="741821"/>
                    </a:lnTo>
                    <a:cubicBezTo>
                      <a:pt x="8309318" y="634683"/>
                      <a:pt x="8413094" y="564437"/>
                      <a:pt x="8528491" y="564444"/>
                    </a:cubicBezTo>
                    <a:lnTo>
                      <a:pt x="8710807" y="564444"/>
                    </a:lnTo>
                    <a:cubicBezTo>
                      <a:pt x="8826204" y="564437"/>
                      <a:pt x="8929980" y="634683"/>
                      <a:pt x="8972850" y="741821"/>
                    </a:cubicBezTo>
                    <a:lnTo>
                      <a:pt x="9042982" y="917222"/>
                    </a:lnTo>
                    <a:lnTo>
                      <a:pt x="9233553" y="1361934"/>
                    </a:lnTo>
                    <a:cubicBezTo>
                      <a:pt x="9238228" y="1372839"/>
                      <a:pt x="9237107" y="1385363"/>
                      <a:pt x="9230572" y="1395265"/>
                    </a:cubicBezTo>
                    <a:cubicBezTo>
                      <a:pt x="9224037" y="1405168"/>
                      <a:pt x="9212962" y="1411122"/>
                      <a:pt x="9201097" y="1411111"/>
                    </a:cubicBezTo>
                    <a:lnTo>
                      <a:pt x="9136045" y="1411111"/>
                    </a:lnTo>
                    <a:cubicBezTo>
                      <a:pt x="9079607" y="1411105"/>
                      <a:pt x="9028601" y="1377471"/>
                      <a:pt x="9006364" y="1325598"/>
                    </a:cubicBezTo>
                    <a:lnTo>
                      <a:pt x="8852341" y="966258"/>
                    </a:lnTo>
                    <a:cubicBezTo>
                      <a:pt x="8849095" y="958709"/>
                      <a:pt x="8837736" y="961884"/>
                      <a:pt x="8838865" y="969998"/>
                    </a:cubicBezTo>
                    <a:lnTo>
                      <a:pt x="8901871" y="1411111"/>
                    </a:lnTo>
                    <a:lnTo>
                      <a:pt x="8969252" y="2219607"/>
                    </a:lnTo>
                    <a:cubicBezTo>
                      <a:pt x="8970060" y="2229429"/>
                      <a:pt x="8966722" y="2239141"/>
                      <a:pt x="8960048" y="2246392"/>
                    </a:cubicBezTo>
                    <a:cubicBezTo>
                      <a:pt x="8953374" y="2253643"/>
                      <a:pt x="8943970" y="2257771"/>
                      <a:pt x="8934115" y="2257778"/>
                    </a:cubicBezTo>
                    <a:lnTo>
                      <a:pt x="8880281" y="2257778"/>
                    </a:lnTo>
                    <a:cubicBezTo>
                      <a:pt x="8811299" y="2257786"/>
                      <a:pt x="8752422" y="2207921"/>
                      <a:pt x="8741075" y="2139879"/>
                    </a:cubicBezTo>
                    <a:lnTo>
                      <a:pt x="8626704" y="1452880"/>
                    </a:lnTo>
                    <a:cubicBezTo>
                      <a:pt x="8625364" y="1444978"/>
                      <a:pt x="8614075" y="1444978"/>
                      <a:pt x="8612735" y="1452880"/>
                    </a:cubicBezTo>
                    <a:lnTo>
                      <a:pt x="8498294" y="2139879"/>
                    </a:lnTo>
                    <a:cubicBezTo>
                      <a:pt x="8486942" y="2207948"/>
                      <a:pt x="8428025" y="2257821"/>
                      <a:pt x="8359017" y="2257778"/>
                    </a:cubicBezTo>
                    <a:lnTo>
                      <a:pt x="8305183" y="2257778"/>
                    </a:lnTo>
                    <a:cubicBezTo>
                      <a:pt x="8295328" y="2257771"/>
                      <a:pt x="8285924" y="2253643"/>
                      <a:pt x="8279250" y="2246392"/>
                    </a:cubicBezTo>
                    <a:cubicBezTo>
                      <a:pt x="8272576" y="2239141"/>
                      <a:pt x="8269238" y="2229429"/>
                      <a:pt x="8270046" y="2219607"/>
                    </a:cubicBezTo>
                    <a:lnTo>
                      <a:pt x="8337427" y="1411111"/>
                    </a:lnTo>
                    <a:lnTo>
                      <a:pt x="8400433" y="969998"/>
                    </a:lnTo>
                    <a:close/>
                  </a:path>
                </a:pathLst>
              </a:custGeom>
              <a:solidFill>
                <a:srgbClr val="582CED"/>
              </a:solidFill>
            </p:spPr>
          </p:sp>
        </p:grpSp>
      </p:grpSp>
      <p:grpSp>
        <p:nvGrpSpPr>
          <p:cNvPr name="Group 10" id="10"/>
          <p:cNvGrpSpPr/>
          <p:nvPr/>
        </p:nvGrpSpPr>
        <p:grpSpPr>
          <a:xfrm rot="0">
            <a:off x="6610604" y="2671762"/>
            <a:ext cx="5066791" cy="6205538"/>
            <a:chOff x="0" y="0"/>
            <a:chExt cx="829947" cy="1016475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829947" cy="1016475"/>
            </a:xfrm>
            <a:custGeom>
              <a:avLst/>
              <a:gdLst/>
              <a:ahLst/>
              <a:cxnLst/>
              <a:rect r="r" b="b" t="t" l="l"/>
              <a:pathLst>
                <a:path h="1016475" w="829947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7528315" y="5606852"/>
            <a:ext cx="3231371" cy="1766490"/>
            <a:chOff x="0" y="0"/>
            <a:chExt cx="4308494" cy="235532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9525"/>
              <a:ext cx="4308494" cy="981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880"/>
                </a:lnSpc>
                <a:spcBef>
                  <a:spcPct val="0"/>
                </a:spcBef>
              </a:pPr>
              <a:r>
                <a:rPr lang="en-US" sz="4900" u="none">
                  <a:solidFill>
                    <a:srgbClr val="F1E9E9"/>
                  </a:solidFill>
                  <a:latin typeface="Montserrat Semi-Bold"/>
                </a:rPr>
                <a:t>100%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445155"/>
              <a:ext cx="4308494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Объясните показанную статистику.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192509" y="2671762"/>
            <a:ext cx="5066791" cy="6205538"/>
            <a:chOff x="0" y="0"/>
            <a:chExt cx="829947" cy="1016475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829947" cy="1016475"/>
            </a:xfrm>
            <a:custGeom>
              <a:avLst/>
              <a:gdLst/>
              <a:ahLst/>
              <a:cxnLst/>
              <a:rect r="r" b="b" t="t" l="l"/>
              <a:pathLst>
                <a:path h="1016475" w="829947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3110219" y="5606852"/>
            <a:ext cx="3231371" cy="1613693"/>
            <a:chOff x="0" y="0"/>
            <a:chExt cx="4308494" cy="2151591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9525"/>
              <a:ext cx="4308494" cy="981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880"/>
                </a:lnSpc>
                <a:spcBef>
                  <a:spcPct val="0"/>
                </a:spcBef>
              </a:pPr>
              <a:r>
                <a:rPr lang="en-US" sz="4900" u="none">
                  <a:solidFill>
                    <a:srgbClr val="F1E9E9"/>
                  </a:solidFill>
                  <a:latin typeface="Montserrat Semi-Bold"/>
                </a:rPr>
                <a:t>7 млн.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1241425"/>
              <a:ext cx="4308494" cy="91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00"/>
                </a:lnSpc>
              </a:pPr>
              <a:r>
                <a:rPr lang="en-US" sz="2000" u="none">
                  <a:solidFill>
                    <a:srgbClr val="F1E9E9"/>
                  </a:solidFill>
                  <a:latin typeface="Montserrat"/>
                </a:rPr>
                <a:t>Объясните показанную статистику.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305800" y="4175720"/>
            <a:ext cx="1676400" cy="838200"/>
            <a:chOff x="0" y="0"/>
            <a:chExt cx="2235200" cy="1117600"/>
          </a:xfrm>
        </p:grpSpPr>
        <p:grpSp>
          <p:nvGrpSpPr>
            <p:cNvPr name="Group 21" id="21"/>
            <p:cNvGrpSpPr>
              <a:grpSpLocks noChangeAspect="true"/>
            </p:cNvGrpSpPr>
            <p:nvPr/>
          </p:nvGrpSpPr>
          <p:grpSpPr>
            <a:xfrm rot="0">
              <a:off x="0" y="0"/>
              <a:ext cx="2235200" cy="1117600"/>
              <a:chOff x="0" y="0"/>
              <a:chExt cx="2540000" cy="1270000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0" y="5667"/>
                <a:ext cx="2540000" cy="1264333"/>
              </a:xfrm>
              <a:custGeom>
                <a:avLst/>
                <a:gdLst/>
                <a:ahLst/>
                <a:cxnLst/>
                <a:rect r="r" b="b" t="t" l="l"/>
                <a:pathLst>
                  <a:path h="1264333" w="2540000">
                    <a:moveTo>
                      <a:pt x="0" y="1264333"/>
                    </a:moveTo>
                    <a:cubicBezTo>
                      <a:pt x="3127" y="565148"/>
                      <a:pt x="570808" y="0"/>
                      <a:pt x="1270000" y="0"/>
                    </a:cubicBezTo>
                    <a:cubicBezTo>
                      <a:pt x="1969192" y="0"/>
                      <a:pt x="2536873" y="565148"/>
                      <a:pt x="2540000" y="1264333"/>
                    </a:cubicBezTo>
                    <a:lnTo>
                      <a:pt x="2082800" y="1264333"/>
                    </a:lnTo>
                    <a:cubicBezTo>
                      <a:pt x="2080799" y="816855"/>
                      <a:pt x="1717483" y="455160"/>
                      <a:pt x="1270000" y="455160"/>
                    </a:cubicBezTo>
                    <a:cubicBezTo>
                      <a:pt x="822517" y="455160"/>
                      <a:pt x="459201" y="816855"/>
                      <a:pt x="457200" y="1264333"/>
                    </a:cubicBezTo>
                    <a:close/>
                  </a:path>
                </a:pathLst>
              </a:custGeom>
              <a:solidFill>
                <a:srgbClr val="582CED"/>
              </a:solidFill>
            </p:spPr>
          </p:sp>
          <p:sp>
            <p:nvSpPr>
              <p:cNvPr name="Freeform 23" id="23"/>
              <p:cNvSpPr/>
              <p:nvPr/>
            </p:nvSpPr>
            <p:spPr>
              <a:xfrm>
                <a:off x="1135076" y="1012198"/>
                <a:ext cx="1279220" cy="258562"/>
              </a:xfrm>
              <a:custGeom>
                <a:avLst/>
                <a:gdLst/>
                <a:ahLst/>
                <a:cxnLst/>
                <a:rect r="r" b="b" t="t" l="l"/>
                <a:pathLst>
                  <a:path h="258562" w="1279220">
                    <a:moveTo>
                      <a:pt x="146425" y="4324"/>
                    </a:moveTo>
                    <a:cubicBezTo>
                      <a:pt x="101122" y="0"/>
                      <a:pt x="56969" y="20246"/>
                      <a:pt x="30684" y="57396"/>
                    </a:cubicBezTo>
                    <a:cubicBezTo>
                      <a:pt x="4399" y="94546"/>
                      <a:pt x="0" y="142920"/>
                      <a:pt x="19153" y="184202"/>
                    </a:cubicBezTo>
                    <a:cubicBezTo>
                      <a:pt x="38306" y="225484"/>
                      <a:pt x="78084" y="253362"/>
                      <a:pt x="123423" y="257280"/>
                    </a:cubicBezTo>
                    <a:lnTo>
                      <a:pt x="1249935" y="257698"/>
                    </a:lnTo>
                    <a:cubicBezTo>
                      <a:pt x="1258996" y="258562"/>
                      <a:pt x="1267826" y="254513"/>
                      <a:pt x="1273083" y="247083"/>
                    </a:cubicBezTo>
                    <a:cubicBezTo>
                      <a:pt x="1278340" y="239653"/>
                      <a:pt x="1279220" y="229978"/>
                      <a:pt x="1275389" y="221722"/>
                    </a:cubicBezTo>
                    <a:cubicBezTo>
                      <a:pt x="1271559" y="213466"/>
                      <a:pt x="1263603" y="207890"/>
                      <a:pt x="1254536" y="207106"/>
                    </a:cubicBezTo>
                    <a:lnTo>
                      <a:pt x="146425" y="4324"/>
                    </a:lnTo>
                    <a:close/>
                  </a:path>
                </a:pathLst>
              </a:custGeom>
              <a:solidFill>
                <a:srgbClr val="646464"/>
              </a:solidFill>
            </p:spPr>
          </p:sp>
        </p:grpSp>
      </p:grpSp>
      <p:grpSp>
        <p:nvGrpSpPr>
          <p:cNvPr name="Group 24" id="24"/>
          <p:cNvGrpSpPr/>
          <p:nvPr/>
        </p:nvGrpSpPr>
        <p:grpSpPr>
          <a:xfrm rot="0">
            <a:off x="14191699" y="4277636"/>
            <a:ext cx="1068410" cy="634368"/>
            <a:chOff x="0" y="0"/>
            <a:chExt cx="1424546" cy="845824"/>
          </a:xfrm>
        </p:grpSpPr>
        <p:grpSp>
          <p:nvGrpSpPr>
            <p:cNvPr name="Group 25" id="25"/>
            <p:cNvGrpSpPr>
              <a:grpSpLocks noChangeAspect="true"/>
            </p:cNvGrpSpPr>
            <p:nvPr/>
          </p:nvGrpSpPr>
          <p:grpSpPr>
            <a:xfrm rot="0">
              <a:off x="0" y="0"/>
              <a:ext cx="1424546" cy="845824"/>
              <a:chOff x="0" y="0"/>
              <a:chExt cx="1270000" cy="754062"/>
            </a:xfrm>
          </p:grpSpPr>
          <p:sp>
            <p:nvSpPr>
              <p:cNvPr name="Freeform 26" id="26"/>
              <p:cNvSpPr/>
              <p:nvPr/>
            </p:nvSpPr>
            <p:spPr>
              <a:xfrm>
                <a:off x="0" y="0"/>
                <a:ext cx="1270000" cy="754062"/>
              </a:xfrm>
              <a:custGeom>
                <a:avLst/>
                <a:gdLst/>
                <a:ahLst/>
                <a:cxnLst/>
                <a:rect r="r" b="b" t="t" l="l"/>
                <a:pathLst>
                  <a:path h="754062" w="1270000">
                    <a:moveTo>
                      <a:pt x="635000" y="436562"/>
                    </a:moveTo>
                    <a:cubicBezTo>
                      <a:pt x="656332" y="436658"/>
                      <a:pt x="676084" y="425332"/>
                      <a:pt x="686778" y="406874"/>
                    </a:cubicBezTo>
                    <a:cubicBezTo>
                      <a:pt x="697471" y="388416"/>
                      <a:pt x="697471" y="365647"/>
                      <a:pt x="686778" y="347188"/>
                    </a:cubicBezTo>
                    <a:cubicBezTo>
                      <a:pt x="676084" y="328730"/>
                      <a:pt x="656332" y="317405"/>
                      <a:pt x="635000" y="317500"/>
                    </a:cubicBezTo>
                    <a:cubicBezTo>
                      <a:pt x="602226" y="317647"/>
                      <a:pt x="575734" y="344257"/>
                      <a:pt x="575734" y="377031"/>
                    </a:cubicBezTo>
                    <a:cubicBezTo>
                      <a:pt x="575734" y="409806"/>
                      <a:pt x="602226" y="436416"/>
                      <a:pt x="635000" y="436562"/>
                    </a:cubicBezTo>
                    <a:close/>
                    <a:moveTo>
                      <a:pt x="158750" y="277812"/>
                    </a:moveTo>
                    <a:cubicBezTo>
                      <a:pt x="231150" y="277817"/>
                      <a:pt x="294386" y="228847"/>
                      <a:pt x="312499" y="158750"/>
                    </a:cubicBezTo>
                    <a:lnTo>
                      <a:pt x="957501" y="158750"/>
                    </a:lnTo>
                    <a:cubicBezTo>
                      <a:pt x="975162" y="227211"/>
                      <a:pt x="1037273" y="277812"/>
                      <a:pt x="1111250" y="277812"/>
                    </a:cubicBezTo>
                    <a:lnTo>
                      <a:pt x="1111250" y="476250"/>
                    </a:lnTo>
                    <a:cubicBezTo>
                      <a:pt x="1038850" y="476246"/>
                      <a:pt x="975614" y="525215"/>
                      <a:pt x="957501" y="595312"/>
                    </a:cubicBezTo>
                    <a:lnTo>
                      <a:pt x="312499" y="595312"/>
                    </a:lnTo>
                    <a:cubicBezTo>
                      <a:pt x="294386" y="525215"/>
                      <a:pt x="231150" y="476246"/>
                      <a:pt x="158750" y="476250"/>
                    </a:cubicBezTo>
                    <a:lnTo>
                      <a:pt x="158750" y="277812"/>
                    </a:lnTo>
                    <a:close/>
                    <a:moveTo>
                      <a:pt x="635000" y="476250"/>
                    </a:moveTo>
                    <a:cubicBezTo>
                      <a:pt x="670553" y="476409"/>
                      <a:pt x="703474" y="457533"/>
                      <a:pt x="721296" y="426769"/>
                    </a:cubicBezTo>
                    <a:cubicBezTo>
                      <a:pt x="739119" y="396005"/>
                      <a:pt x="739119" y="358057"/>
                      <a:pt x="721296" y="327293"/>
                    </a:cubicBezTo>
                    <a:cubicBezTo>
                      <a:pt x="703474" y="296530"/>
                      <a:pt x="670553" y="277653"/>
                      <a:pt x="635000" y="277812"/>
                    </a:cubicBezTo>
                    <a:cubicBezTo>
                      <a:pt x="580376" y="278057"/>
                      <a:pt x="536224" y="322407"/>
                      <a:pt x="536224" y="377031"/>
                    </a:cubicBezTo>
                    <a:cubicBezTo>
                      <a:pt x="536224" y="431656"/>
                      <a:pt x="580376" y="476006"/>
                      <a:pt x="635000" y="476250"/>
                    </a:cubicBezTo>
                    <a:close/>
                    <a:moveTo>
                      <a:pt x="0" y="39688"/>
                    </a:moveTo>
                    <a:cubicBezTo>
                      <a:pt x="0" y="17769"/>
                      <a:pt x="17769" y="0"/>
                      <a:pt x="39688" y="0"/>
                    </a:cubicBezTo>
                    <a:lnTo>
                      <a:pt x="1230312" y="0"/>
                    </a:lnTo>
                    <a:cubicBezTo>
                      <a:pt x="1252231" y="0"/>
                      <a:pt x="1270000" y="17769"/>
                      <a:pt x="1270000" y="39688"/>
                    </a:cubicBezTo>
                    <a:lnTo>
                      <a:pt x="1270000" y="714375"/>
                    </a:lnTo>
                    <a:cubicBezTo>
                      <a:pt x="1270000" y="736294"/>
                      <a:pt x="1252231" y="754062"/>
                      <a:pt x="1230312" y="754062"/>
                    </a:cubicBezTo>
                    <a:lnTo>
                      <a:pt x="39688" y="754062"/>
                    </a:lnTo>
                    <a:cubicBezTo>
                      <a:pt x="17769" y="754062"/>
                      <a:pt x="0" y="736294"/>
                      <a:pt x="0" y="714375"/>
                    </a:cubicBezTo>
                    <a:lnTo>
                      <a:pt x="0" y="39688"/>
                    </a:lnTo>
                    <a:close/>
                    <a:moveTo>
                      <a:pt x="276185" y="138827"/>
                    </a:moveTo>
                    <a:cubicBezTo>
                      <a:pt x="265755" y="200818"/>
                      <a:pt x="208929" y="244019"/>
                      <a:pt x="146407" y="237490"/>
                    </a:cubicBezTo>
                    <a:cubicBezTo>
                      <a:pt x="132715" y="236101"/>
                      <a:pt x="119062" y="245705"/>
                      <a:pt x="119062" y="259397"/>
                    </a:cubicBezTo>
                    <a:lnTo>
                      <a:pt x="119062" y="494665"/>
                    </a:lnTo>
                    <a:cubicBezTo>
                      <a:pt x="119062" y="508357"/>
                      <a:pt x="132755" y="518001"/>
                      <a:pt x="146367" y="516572"/>
                    </a:cubicBezTo>
                    <a:cubicBezTo>
                      <a:pt x="208890" y="510044"/>
                      <a:pt x="265715" y="553245"/>
                      <a:pt x="276146" y="615236"/>
                    </a:cubicBezTo>
                    <a:cubicBezTo>
                      <a:pt x="277971" y="626031"/>
                      <a:pt x="286703" y="635000"/>
                      <a:pt x="297656" y="635000"/>
                    </a:cubicBezTo>
                    <a:lnTo>
                      <a:pt x="972344" y="635000"/>
                    </a:lnTo>
                    <a:cubicBezTo>
                      <a:pt x="983298" y="635000"/>
                      <a:pt x="992029" y="626031"/>
                      <a:pt x="993815" y="615236"/>
                    </a:cubicBezTo>
                    <a:cubicBezTo>
                      <a:pt x="1004245" y="553245"/>
                      <a:pt x="1061071" y="510044"/>
                      <a:pt x="1123593" y="516572"/>
                    </a:cubicBezTo>
                    <a:cubicBezTo>
                      <a:pt x="1137245" y="518001"/>
                      <a:pt x="1150938" y="508357"/>
                      <a:pt x="1150938" y="494665"/>
                    </a:cubicBezTo>
                    <a:lnTo>
                      <a:pt x="1150938" y="259397"/>
                    </a:lnTo>
                    <a:cubicBezTo>
                      <a:pt x="1150938" y="245705"/>
                      <a:pt x="1137245" y="236101"/>
                      <a:pt x="1123632" y="237490"/>
                    </a:cubicBezTo>
                    <a:cubicBezTo>
                      <a:pt x="1061110" y="244019"/>
                      <a:pt x="1004285" y="200818"/>
                      <a:pt x="993854" y="138827"/>
                    </a:cubicBezTo>
                    <a:cubicBezTo>
                      <a:pt x="991989" y="128032"/>
                      <a:pt x="983258" y="119062"/>
                      <a:pt x="972344" y="119062"/>
                    </a:cubicBezTo>
                    <a:lnTo>
                      <a:pt x="297656" y="119062"/>
                    </a:lnTo>
                    <a:cubicBezTo>
                      <a:pt x="286703" y="119062"/>
                      <a:pt x="277971" y="128032"/>
                      <a:pt x="276185" y="138827"/>
                    </a:cubicBezTo>
                    <a:close/>
                  </a:path>
                </a:pathLst>
              </a:custGeom>
              <a:solidFill>
                <a:srgbClr val="582CED"/>
              </a:solidFill>
            </p:spPr>
          </p:sp>
        </p:grpSp>
      </p:grpSp>
      <p:sp>
        <p:nvSpPr>
          <p:cNvPr name="AutoShape 27" id="27"/>
          <p:cNvSpPr/>
          <p:nvPr/>
        </p:nvSpPr>
        <p:spPr>
          <a:xfrm rot="0">
            <a:off x="1028700" y="1438275"/>
            <a:ext cx="1202667" cy="0"/>
          </a:xfrm>
          <a:prstGeom prst="line">
            <a:avLst/>
          </a:prstGeom>
          <a:ln cap="flat" w="47625">
            <a:solidFill>
              <a:srgbClr val="582CED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28" id="28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921370" y="991777"/>
            <a:ext cx="337930" cy="337930"/>
          </a:xfrm>
          <a:prstGeom prst="rect">
            <a:avLst/>
          </a:prstGeom>
        </p:spPr>
      </p:pic>
      <p:sp>
        <p:nvSpPr>
          <p:cNvPr name="TextBox 29" id="29"/>
          <p:cNvSpPr txBox="true"/>
          <p:nvPr/>
        </p:nvSpPr>
        <p:spPr>
          <a:xfrm rot="0">
            <a:off x="1028700" y="990600"/>
            <a:ext cx="5201984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00"/>
              </a:lnSpc>
            </a:pPr>
            <a:r>
              <a:rPr lang="en-US" sz="2000" u="none">
                <a:solidFill>
                  <a:srgbClr val="F1E9E9"/>
                </a:solidFill>
                <a:latin typeface="Montserrat"/>
              </a:rPr>
              <a:t>Тема 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DAFPOnMqNzs</dc:identifier>
  <dcterms:modified xsi:type="dcterms:W3CDTF">2011-08-01T06:04:30Z</dcterms:modified>
  <cp:revision>1</cp:revision>
  <dc:title>Tele Musick Anywhere</dc:title>
</cp:coreProperties>
</file>

<file path=docProps/thumbnail.jpeg>
</file>